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3.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4.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5.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6.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7.xml" ContentType="application/vnd.openxmlformats-officedocument.theme+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theme/theme8.xml" ContentType="application/vnd.openxmlformats-officedocument.theme+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49" r:id="rId2"/>
    <p:sldMasterId id="2147483650" r:id="rId3"/>
    <p:sldMasterId id="2147483651" r:id="rId4"/>
    <p:sldMasterId id="2147483652" r:id="rId5"/>
    <p:sldMasterId id="2147483653" r:id="rId6"/>
    <p:sldMasterId id="2147483654" r:id="rId7"/>
    <p:sldMasterId id="2147483655" r:id="rId8"/>
    <p:sldMasterId id="2147483656" r:id="rId9"/>
  </p:sldMasterIdLst>
  <p:notesMasterIdLst>
    <p:notesMasterId r:id="rId24"/>
  </p:notesMasterIdLst>
  <p:sldIdLst>
    <p:sldId id="257" r:id="rId10"/>
    <p:sldId id="258" r:id="rId11"/>
    <p:sldId id="259" r:id="rId12"/>
    <p:sldId id="260" r:id="rId13"/>
    <p:sldId id="261" r:id="rId14"/>
    <p:sldId id="262" r:id="rId15"/>
    <p:sldId id="264" r:id="rId16"/>
    <p:sldId id="265" r:id="rId17"/>
    <p:sldId id="266" r:id="rId18"/>
    <p:sldId id="267" r:id="rId19"/>
    <p:sldId id="268" r:id="rId20"/>
    <p:sldId id="269" r:id="rId21"/>
    <p:sldId id="270" r:id="rId22"/>
    <p:sldId id="271"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2.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tableStyles" Target="tableStyles.xml"/><Relationship Id="rId10" Type="http://schemas.openxmlformats.org/officeDocument/2006/relationships/slide" Target="slides/slide1.xml"/><Relationship Id="rId19" Type="http://schemas.openxmlformats.org/officeDocument/2006/relationships/slide" Target="slides/slide10.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theme" Target="theme/theme1.xml"/></Relationships>
</file>

<file path=ppt/media/image1.jpeg>
</file>

<file path=ppt/media/image10.jpeg>
</file>

<file path=ppt/media/image11.png>
</file>

<file path=ppt/media/image12.png>
</file>

<file path=ppt/media/image13.png>
</file>

<file path=ppt/media/image14.png>
</file>

<file path=ppt/media/image15.jpeg>
</file>

<file path=ppt/media/image16.jpeg>
</file>

<file path=ppt/media/image17.jpeg>
</file>

<file path=ppt/media/image18.png>
</file>

<file path=ppt/media/image19.jpeg>
</file>

<file path=ppt/media/image2.png>
</file>

<file path=ppt/media/image20.jpeg>
</file>

<file path=ppt/media/image21.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9648"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9649"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9650"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9651"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9652"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9653"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48648"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1048649"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650"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651" name="Footer Placeholder 4"/>
          <p:cNvSpPr>
            <a:spLocks noGrp="1"/>
          </p:cNvSpPr>
          <p:nvPr>
            <p:ph type="ftr" sz="quarter" idx="11"/>
          </p:nvPr>
        </p:nvSpPr>
        <p:spPr/>
        <p:txBody>
          <a:bodyPr/>
          <a:lstStyle/>
          <a:p>
            <a:endParaRPr lang="en-IN"/>
          </a:p>
        </p:txBody>
      </p:sp>
      <p:sp>
        <p:nvSpPr>
          <p:cNvPr id="1048652"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35" name="Straight Connector 15"/>
          <p:cNvCxnSpPr>
            <a:cxnSpLocks/>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6" name="Straight Connector 16"/>
          <p:cNvCxnSpPr>
            <a:cxnSpLocks/>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7" name="Straight Connector 18"/>
          <p:cNvCxnSpPr>
            <a:cxnSpLocks/>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8" name="Straight Connector 20"/>
          <p:cNvCxnSpPr>
            <a:cxnSpLocks/>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9" name="Straight Connector 22"/>
          <p:cNvCxnSpPr>
            <a:cxnSpLocks/>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9301" name="Title 1"/>
          <p:cNvSpPr>
            <a:spLocks noGrp="1"/>
          </p:cNvSpPr>
          <p:nvPr>
            <p:ph type="title"/>
          </p:nvPr>
        </p:nvSpPr>
        <p:spPr/>
        <p:txBody>
          <a:bodyPr/>
          <a:lstStyle/>
          <a:p>
            <a:r>
              <a:rPr lang="en-US"/>
              <a:t>Click to edit Master title style</a:t>
            </a:r>
            <a:endParaRPr lang="en-US" dirty="0"/>
          </a:p>
        </p:txBody>
      </p:sp>
      <p:sp>
        <p:nvSpPr>
          <p:cNvPr id="1049302"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9303"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9304"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05" name="Footer Placeholder 3"/>
          <p:cNvSpPr>
            <a:spLocks noGrp="1"/>
          </p:cNvSpPr>
          <p:nvPr>
            <p:ph type="ftr" sz="quarter" idx="11"/>
          </p:nvPr>
        </p:nvSpPr>
        <p:spPr/>
        <p:txBody>
          <a:bodyPr/>
          <a:lstStyle/>
          <a:p>
            <a:endParaRPr lang="en-IN"/>
          </a:p>
        </p:txBody>
      </p:sp>
      <p:sp>
        <p:nvSpPr>
          <p:cNvPr id="1049306" name="Slide Number Placeholder 4"/>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413" name="Title 1"/>
          <p:cNvSpPr>
            <a:spLocks noGrp="1"/>
          </p:cNvSpPr>
          <p:nvPr>
            <p:ph type="title"/>
          </p:nvPr>
        </p:nvSpPr>
        <p:spPr/>
        <p:txBody>
          <a:bodyPr/>
          <a:lstStyle>
            <a:lvl1pPr algn="ctr"/>
          </a:lstStyle>
          <a:p>
            <a:r>
              <a:rPr lang="en-US"/>
              <a:t>Click to edit Master title style</a:t>
            </a:r>
            <a:endParaRPr lang="en-US" dirty="0"/>
          </a:p>
        </p:txBody>
      </p:sp>
      <p:sp>
        <p:nvSpPr>
          <p:cNvPr id="1049414"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41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16" name="Footer Placeholder 4"/>
          <p:cNvSpPr>
            <a:spLocks noGrp="1"/>
          </p:cNvSpPr>
          <p:nvPr>
            <p:ph type="ftr" sz="quarter" idx="11"/>
          </p:nvPr>
        </p:nvSpPr>
        <p:spPr/>
        <p:txBody>
          <a:bodyPr/>
          <a:lstStyle/>
          <a:p>
            <a:endParaRPr lang="en-IN"/>
          </a:p>
        </p:txBody>
      </p:sp>
      <p:sp>
        <p:nvSpPr>
          <p:cNvPr id="1049417"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76" name="Straight Connector 13"/>
          <p:cNvCxnSpPr>
            <a:cxnSpLocks/>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357"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1049358"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359"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60" name="Footer Placeholder 4"/>
          <p:cNvSpPr>
            <a:spLocks noGrp="1"/>
          </p:cNvSpPr>
          <p:nvPr>
            <p:ph type="ftr" sz="quarter" idx="11"/>
          </p:nvPr>
        </p:nvSpPr>
        <p:spPr/>
        <p:txBody>
          <a:bodyPr/>
          <a:lstStyle/>
          <a:p>
            <a:endParaRPr lang="en-IN"/>
          </a:p>
        </p:txBody>
      </p:sp>
      <p:sp>
        <p:nvSpPr>
          <p:cNvPr id="1049361"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68" name="Straight Connector 13"/>
          <p:cNvCxnSpPr>
            <a:cxnSpLocks/>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091"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1049092"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49093"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094" name="Footer Placeholder 4"/>
          <p:cNvSpPr>
            <a:spLocks noGrp="1"/>
          </p:cNvSpPr>
          <p:nvPr>
            <p:ph type="ftr" sz="quarter" idx="11"/>
          </p:nvPr>
        </p:nvSpPr>
        <p:spPr>
          <a:xfrm>
            <a:off x="2416500" y="329307"/>
            <a:ext cx="4973915" cy="309201"/>
          </a:xfrm>
        </p:spPr>
        <p:txBody>
          <a:bodyPr/>
          <a:lstStyle/>
          <a:p>
            <a:endParaRPr lang="en-IN"/>
          </a:p>
        </p:txBody>
      </p:sp>
      <p:sp>
        <p:nvSpPr>
          <p:cNvPr id="1049095" name="Slide Number Placeholder 5"/>
          <p:cNvSpPr>
            <a:spLocks noGrp="1"/>
          </p:cNvSpPr>
          <p:nvPr>
            <p:ph type="sldNum" sz="quarter" idx="12"/>
          </p:nvPr>
        </p:nvSpPr>
        <p:spPr>
          <a:xfrm>
            <a:off x="1437664" y="798973"/>
            <a:ext cx="811019" cy="503578"/>
          </a:xfrm>
        </p:spPr>
        <p:txBody>
          <a:bodyPr/>
          <a:lstStyle/>
          <a:p>
            <a:fld id="{E4D637E7-EA05-4CB6-A33C-7D9CACDE306A}" type="slidenum">
              <a:rPr lang="en-IN" smtClean="0"/>
              <a:t>‹#›</a:t>
            </a:fld>
            <a:endParaRPr lang="en-IN"/>
          </a:p>
        </p:txBody>
      </p:sp>
      <p:cxnSp>
        <p:nvCxnSpPr>
          <p:cNvPr id="3145760" name="Straight Connector 14"/>
          <p:cNvCxnSpPr>
            <a:cxnSpLocks/>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97" name="Title 1"/>
          <p:cNvSpPr>
            <a:spLocks noGrp="1"/>
          </p:cNvSpPr>
          <p:nvPr>
            <p:ph type="title"/>
          </p:nvPr>
        </p:nvSpPr>
        <p:spPr/>
        <p:txBody>
          <a:bodyPr/>
          <a:lstStyle/>
          <a:p>
            <a:r>
              <a:rPr lang="en-US"/>
              <a:t>Click to edit Master title style</a:t>
            </a:r>
            <a:endParaRPr lang="en-US" dirty="0"/>
          </a:p>
        </p:txBody>
      </p:sp>
      <p:sp>
        <p:nvSpPr>
          <p:cNvPr id="1048698"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99"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700" name="Footer Placeholder 4"/>
          <p:cNvSpPr>
            <a:spLocks noGrp="1"/>
          </p:cNvSpPr>
          <p:nvPr>
            <p:ph type="ftr" sz="quarter" idx="11"/>
          </p:nvPr>
        </p:nvSpPr>
        <p:spPr/>
        <p:txBody>
          <a:bodyPr/>
          <a:lstStyle/>
          <a:p>
            <a:endParaRPr lang="en-IN"/>
          </a:p>
        </p:txBody>
      </p:sp>
      <p:sp>
        <p:nvSpPr>
          <p:cNvPr id="1048701"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42" name="Straight Connector 32"/>
          <p:cNvCxnSpPr>
            <a:cxnSpLocks/>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041"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1049042"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9043"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044" name="Footer Placeholder 4"/>
          <p:cNvSpPr>
            <a:spLocks noGrp="1"/>
          </p:cNvSpPr>
          <p:nvPr>
            <p:ph type="ftr" sz="quarter" idx="11"/>
          </p:nvPr>
        </p:nvSpPr>
        <p:spPr/>
        <p:txBody>
          <a:bodyPr/>
          <a:lstStyle/>
          <a:p>
            <a:endParaRPr lang="en-IN"/>
          </a:p>
        </p:txBody>
      </p:sp>
      <p:sp>
        <p:nvSpPr>
          <p:cNvPr id="1049045"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52" name="Straight Connector 14"/>
          <p:cNvCxnSpPr>
            <a:cxnSpLocks/>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085"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1049086"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087"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088"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089" name="Footer Placeholder 5"/>
          <p:cNvSpPr>
            <a:spLocks noGrp="1"/>
          </p:cNvSpPr>
          <p:nvPr>
            <p:ph type="ftr" sz="quarter" idx="11"/>
          </p:nvPr>
        </p:nvSpPr>
        <p:spPr/>
        <p:txBody>
          <a:bodyPr/>
          <a:lstStyle/>
          <a:p>
            <a:endParaRPr lang="en-IN"/>
          </a:p>
        </p:txBody>
      </p:sp>
      <p:sp>
        <p:nvSpPr>
          <p:cNvPr id="1049090" name="Slide Number Placeholder 6"/>
          <p:cNvSpPr>
            <a:spLocks noGrp="1"/>
          </p:cNvSpPr>
          <p:nvPr>
            <p:ph type="sldNum" sz="quarter" idx="12"/>
          </p:nvPr>
        </p:nvSpPr>
        <p:spPr/>
        <p:txBody>
          <a:bodyPr/>
          <a:lstStyle/>
          <a:p>
            <a:fld id="{E4D637E7-EA05-4CB6-A33C-7D9CACDE306A}" type="slidenum">
              <a:rPr lang="en-IN" smtClean="0"/>
              <a:t>‹#›</a:t>
            </a:fld>
            <a:endParaRPr lang="en-IN"/>
          </a:p>
        </p:txBody>
      </p:sp>
      <p:cxnSp>
        <p:nvCxnSpPr>
          <p:cNvPr id="3145759" name="Straight Connector 34"/>
          <p:cNvCxnSpPr>
            <a:cxnSpLocks/>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074"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1049075"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076"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077"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078"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079" name="Date Placeholder 6"/>
          <p:cNvSpPr>
            <a:spLocks noGrp="1"/>
          </p:cNvSpPr>
          <p:nvPr>
            <p:ph type="dt" sz="half" idx="10"/>
          </p:nvPr>
        </p:nvSpPr>
        <p:spPr/>
        <p:txBody>
          <a:bodyPr/>
          <a:lstStyle/>
          <a:p>
            <a:fld id="{7C70264F-1E01-4F52-887B-2D11D2A1CCE8}" type="datetimeFigureOut">
              <a:rPr lang="en-IN" smtClean="0"/>
              <a:t>04-05-2022</a:t>
            </a:fld>
            <a:endParaRPr lang="en-IN"/>
          </a:p>
        </p:txBody>
      </p:sp>
      <p:sp>
        <p:nvSpPr>
          <p:cNvPr id="1049080" name="Footer Placeholder 7"/>
          <p:cNvSpPr>
            <a:spLocks noGrp="1"/>
          </p:cNvSpPr>
          <p:nvPr>
            <p:ph type="ftr" sz="quarter" idx="11"/>
          </p:nvPr>
        </p:nvSpPr>
        <p:spPr/>
        <p:txBody>
          <a:bodyPr/>
          <a:lstStyle/>
          <a:p>
            <a:endParaRPr lang="en-IN"/>
          </a:p>
        </p:txBody>
      </p:sp>
      <p:sp>
        <p:nvSpPr>
          <p:cNvPr id="1049081" name="Slide Number Placeholder 8"/>
          <p:cNvSpPr>
            <a:spLocks noGrp="1"/>
          </p:cNvSpPr>
          <p:nvPr>
            <p:ph type="sldNum" sz="quarter" idx="12"/>
          </p:nvPr>
        </p:nvSpPr>
        <p:spPr/>
        <p:txBody>
          <a:bodyPr/>
          <a:lstStyle/>
          <a:p>
            <a:fld id="{E4D637E7-EA05-4CB6-A33C-7D9CACDE306A}" type="slidenum">
              <a:rPr lang="en-IN" smtClean="0"/>
              <a:t>‹#›</a:t>
            </a:fld>
            <a:endParaRPr lang="en-IN"/>
          </a:p>
        </p:txBody>
      </p:sp>
      <p:cxnSp>
        <p:nvCxnSpPr>
          <p:cNvPr id="3145758" name="Straight Connector 28"/>
          <p:cNvCxnSpPr>
            <a:cxnSpLocks/>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070" name="Title 1"/>
          <p:cNvSpPr>
            <a:spLocks noGrp="1"/>
          </p:cNvSpPr>
          <p:nvPr>
            <p:ph type="title"/>
          </p:nvPr>
        </p:nvSpPr>
        <p:spPr/>
        <p:txBody>
          <a:bodyPr/>
          <a:lstStyle/>
          <a:p>
            <a:r>
              <a:rPr lang="en-US"/>
              <a:t>Click to edit Master title style</a:t>
            </a:r>
            <a:endParaRPr lang="en-US" dirty="0"/>
          </a:p>
        </p:txBody>
      </p:sp>
      <p:sp>
        <p:nvSpPr>
          <p:cNvPr id="1049071"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9072" name="Footer Placeholder 3"/>
          <p:cNvSpPr>
            <a:spLocks noGrp="1"/>
          </p:cNvSpPr>
          <p:nvPr>
            <p:ph type="ftr" sz="quarter" idx="11"/>
          </p:nvPr>
        </p:nvSpPr>
        <p:spPr/>
        <p:txBody>
          <a:bodyPr/>
          <a:lstStyle/>
          <a:p>
            <a:endParaRPr lang="en-IN"/>
          </a:p>
        </p:txBody>
      </p:sp>
      <p:sp>
        <p:nvSpPr>
          <p:cNvPr id="1049073" name="Slide Number Placeholder 4"/>
          <p:cNvSpPr>
            <a:spLocks noGrp="1"/>
          </p:cNvSpPr>
          <p:nvPr>
            <p:ph type="sldNum" sz="quarter" idx="12"/>
          </p:nvPr>
        </p:nvSpPr>
        <p:spPr/>
        <p:txBody>
          <a:bodyPr/>
          <a:lstStyle/>
          <a:p>
            <a:fld id="{E4D637E7-EA05-4CB6-A33C-7D9CACDE306A}" type="slidenum">
              <a:rPr lang="en-IN" smtClean="0"/>
              <a:t>‹#›</a:t>
            </a:fld>
            <a:endParaRPr lang="en-IN"/>
          </a:p>
        </p:txBody>
      </p:sp>
      <p:cxnSp>
        <p:nvCxnSpPr>
          <p:cNvPr id="3145757" name="Straight Connector 24"/>
          <p:cNvCxnSpPr>
            <a:cxnSpLocks/>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082" name="Date Placeholder 1"/>
          <p:cNvSpPr>
            <a:spLocks noGrp="1"/>
          </p:cNvSpPr>
          <p:nvPr>
            <p:ph type="dt" sz="half" idx="10"/>
          </p:nvPr>
        </p:nvSpPr>
        <p:spPr/>
        <p:txBody>
          <a:bodyPr/>
          <a:lstStyle/>
          <a:p>
            <a:fld id="{7C70264F-1E01-4F52-887B-2D11D2A1CCE8}" type="datetimeFigureOut">
              <a:rPr lang="en-IN" smtClean="0"/>
              <a:t>04-05-2022</a:t>
            </a:fld>
            <a:endParaRPr lang="en-IN"/>
          </a:p>
        </p:txBody>
      </p:sp>
      <p:sp>
        <p:nvSpPr>
          <p:cNvPr id="1049083" name="Footer Placeholder 2"/>
          <p:cNvSpPr>
            <a:spLocks noGrp="1"/>
          </p:cNvSpPr>
          <p:nvPr>
            <p:ph type="ftr" sz="quarter" idx="11"/>
          </p:nvPr>
        </p:nvSpPr>
        <p:spPr/>
        <p:txBody>
          <a:bodyPr/>
          <a:lstStyle/>
          <a:p>
            <a:endParaRPr lang="en-IN"/>
          </a:p>
        </p:txBody>
      </p:sp>
      <p:sp>
        <p:nvSpPr>
          <p:cNvPr id="1049084" name="Slide Number Placeholder 3"/>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051"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1049052"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053"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9054"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055" name="Footer Placeholder 5"/>
          <p:cNvSpPr>
            <a:spLocks noGrp="1"/>
          </p:cNvSpPr>
          <p:nvPr>
            <p:ph type="ftr" sz="quarter" idx="11"/>
          </p:nvPr>
        </p:nvSpPr>
        <p:spPr/>
        <p:txBody>
          <a:bodyPr/>
          <a:lstStyle/>
          <a:p>
            <a:endParaRPr lang="en-IN"/>
          </a:p>
        </p:txBody>
      </p:sp>
      <p:sp>
        <p:nvSpPr>
          <p:cNvPr id="1049056" name="Slide Number Placeholder 6"/>
          <p:cNvSpPr>
            <a:spLocks noGrp="1"/>
          </p:cNvSpPr>
          <p:nvPr>
            <p:ph type="sldNum" sz="quarter" idx="12"/>
          </p:nvPr>
        </p:nvSpPr>
        <p:spPr/>
        <p:txBody>
          <a:bodyPr/>
          <a:lstStyle/>
          <a:p>
            <a:fld id="{E4D637E7-EA05-4CB6-A33C-7D9CACDE306A}" type="slidenum">
              <a:rPr lang="en-IN" smtClean="0"/>
              <a:t>‹#›</a:t>
            </a:fld>
            <a:endParaRPr lang="en-IN"/>
          </a:p>
        </p:txBody>
      </p:sp>
      <p:cxnSp>
        <p:nvCxnSpPr>
          <p:cNvPr id="3145754" name="Straight Connector 16"/>
          <p:cNvCxnSpPr>
            <a:cxnSpLocks/>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9258"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1049259"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260"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61" name="Footer Placeholder 4"/>
          <p:cNvSpPr>
            <a:spLocks noGrp="1"/>
          </p:cNvSpPr>
          <p:nvPr>
            <p:ph type="ftr" sz="quarter" idx="11"/>
          </p:nvPr>
        </p:nvSpPr>
        <p:spPr/>
        <p:txBody>
          <a:bodyPr/>
          <a:lstStyle/>
          <a:p>
            <a:endParaRPr lang="en-IN"/>
          </a:p>
        </p:txBody>
      </p:sp>
      <p:sp>
        <p:nvSpPr>
          <p:cNvPr id="1049262"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252" name="Group 7"/>
          <p:cNvGrpSpPr/>
          <p:nvPr/>
        </p:nvGrpSpPr>
        <p:grpSpPr>
          <a:xfrm>
            <a:off x="7477387" y="482170"/>
            <a:ext cx="4074533" cy="5149101"/>
            <a:chOff x="7477387" y="482170"/>
            <a:chExt cx="4074533" cy="5149101"/>
          </a:xfrm>
        </p:grpSpPr>
        <p:sp>
          <p:nvSpPr>
            <p:cNvPr id="1049062"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049063"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1049064"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1049065"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49066"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9067" name="Date Placeholder 4"/>
          <p:cNvSpPr>
            <a:spLocks noGrp="1"/>
          </p:cNvSpPr>
          <p:nvPr>
            <p:ph type="dt" sz="half" idx="10"/>
          </p:nvPr>
        </p:nvSpPr>
        <p:spPr>
          <a:xfrm>
            <a:off x="1447382" y="5469856"/>
            <a:ext cx="5527351" cy="320123"/>
          </a:xfrm>
        </p:spPr>
        <p:txBody>
          <a:bodyPr/>
          <a:lstStyle>
            <a:lvl1pPr algn="l"/>
          </a:lstStyle>
          <a:p>
            <a:fld id="{7C70264F-1E01-4F52-887B-2D11D2A1CCE8}" type="datetimeFigureOut">
              <a:rPr lang="en-IN" smtClean="0"/>
              <a:t>04-05-2022</a:t>
            </a:fld>
            <a:endParaRPr lang="en-IN"/>
          </a:p>
        </p:txBody>
      </p:sp>
      <p:sp>
        <p:nvSpPr>
          <p:cNvPr id="1049068" name="Footer Placeholder 5"/>
          <p:cNvSpPr>
            <a:spLocks noGrp="1"/>
          </p:cNvSpPr>
          <p:nvPr>
            <p:ph type="ftr" sz="quarter" idx="11"/>
          </p:nvPr>
        </p:nvSpPr>
        <p:spPr>
          <a:xfrm>
            <a:off x="1447382" y="318640"/>
            <a:ext cx="5541004" cy="320931"/>
          </a:xfrm>
        </p:spPr>
        <p:txBody>
          <a:bodyPr/>
          <a:lstStyle/>
          <a:p>
            <a:endParaRPr lang="en-IN"/>
          </a:p>
        </p:txBody>
      </p:sp>
      <p:sp>
        <p:nvSpPr>
          <p:cNvPr id="1049069" name="Slide Number Placeholder 6"/>
          <p:cNvSpPr>
            <a:spLocks noGrp="1"/>
          </p:cNvSpPr>
          <p:nvPr>
            <p:ph type="sldNum" sz="quarter" idx="12"/>
          </p:nvPr>
        </p:nvSpPr>
        <p:spPr/>
        <p:txBody>
          <a:bodyPr/>
          <a:lstStyle/>
          <a:p>
            <a:fld id="{E4D637E7-EA05-4CB6-A33C-7D9CACDE306A}" type="slidenum">
              <a:rPr lang="en-IN" smtClean="0"/>
              <a:t>‹#›</a:t>
            </a:fld>
            <a:endParaRPr lang="en-IN"/>
          </a:p>
        </p:txBody>
      </p:sp>
      <p:cxnSp>
        <p:nvCxnSpPr>
          <p:cNvPr id="3145756" name="Straight Connector 30"/>
          <p:cNvCxnSpPr>
            <a:cxnSpLocks/>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046" name="Title 1"/>
          <p:cNvSpPr>
            <a:spLocks noGrp="1"/>
          </p:cNvSpPr>
          <p:nvPr>
            <p:ph type="title"/>
          </p:nvPr>
        </p:nvSpPr>
        <p:spPr/>
        <p:txBody>
          <a:bodyPr/>
          <a:lstStyle/>
          <a:p>
            <a:r>
              <a:rPr lang="en-US"/>
              <a:t>Click to edit Master title style</a:t>
            </a:r>
            <a:endParaRPr lang="en-US" dirty="0"/>
          </a:p>
        </p:txBody>
      </p:sp>
      <p:sp>
        <p:nvSpPr>
          <p:cNvPr id="1049047"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048"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049" name="Footer Placeholder 4"/>
          <p:cNvSpPr>
            <a:spLocks noGrp="1"/>
          </p:cNvSpPr>
          <p:nvPr>
            <p:ph type="ftr" sz="quarter" idx="11"/>
          </p:nvPr>
        </p:nvSpPr>
        <p:spPr/>
        <p:txBody>
          <a:bodyPr/>
          <a:lstStyle/>
          <a:p>
            <a:endParaRPr lang="en-IN"/>
          </a:p>
        </p:txBody>
      </p:sp>
      <p:sp>
        <p:nvSpPr>
          <p:cNvPr id="1049050"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53" name="Straight Connector 25"/>
          <p:cNvCxnSpPr>
            <a:cxnSpLocks/>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057" name="Vertical Title 1"/>
          <p:cNvSpPr>
            <a:spLocks noGrp="1"/>
          </p:cNvSpPr>
          <p:nvPr>
            <p:ph type="title" orient="vert"/>
          </p:nvPr>
        </p:nvSpPr>
        <p:spPr>
          <a:xfrm>
            <a:off x="9439111" y="798973"/>
            <a:ext cx="1615742" cy="4659889"/>
          </a:xfrm>
        </p:spPr>
        <p:txBody>
          <a:bodyPr vert="eaVert"/>
          <a:lstStyle>
            <a:lvl1pPr algn="l"/>
          </a:lstStyle>
          <a:p>
            <a:r>
              <a:rPr lang="en-US"/>
              <a:t>Click to edit Master title style</a:t>
            </a:r>
            <a:endParaRPr lang="en-US" dirty="0"/>
          </a:p>
        </p:txBody>
      </p:sp>
      <p:sp>
        <p:nvSpPr>
          <p:cNvPr id="1049058"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059"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060" name="Footer Placeholder 4"/>
          <p:cNvSpPr>
            <a:spLocks noGrp="1"/>
          </p:cNvSpPr>
          <p:nvPr>
            <p:ph type="ftr" sz="quarter" idx="11"/>
          </p:nvPr>
        </p:nvSpPr>
        <p:spPr/>
        <p:txBody>
          <a:bodyPr/>
          <a:lstStyle/>
          <a:p>
            <a:endParaRPr lang="en-IN"/>
          </a:p>
        </p:txBody>
      </p:sp>
      <p:sp>
        <p:nvSpPr>
          <p:cNvPr id="1049061"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55" name="Straight Connector 14"/>
          <p:cNvCxnSpPr>
            <a:cxnSpLocks/>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49127"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128"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129"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1049130"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1049131" name="Date Placeholder 3"/>
          <p:cNvSpPr>
            <a:spLocks noGrp="1"/>
          </p:cNvSpPr>
          <p:nvPr>
            <p:ph type="dt" sz="half" idx="10"/>
          </p:nvPr>
        </p:nvSpPr>
        <p:spPr/>
        <p:txBody>
          <a:bodyPr/>
          <a:lstStyle>
            <a:lvl1pPr algn="l"/>
          </a:lstStyle>
          <a:p>
            <a:fld id="{7C70264F-1E01-4F52-887B-2D11D2A1CCE8}" type="datetimeFigureOut">
              <a:rPr lang="en-IN" smtClean="0"/>
              <a:t>04-05-2022</a:t>
            </a:fld>
            <a:endParaRPr lang="en-IN"/>
          </a:p>
        </p:txBody>
      </p:sp>
      <p:sp>
        <p:nvSpPr>
          <p:cNvPr id="1049132" name="Footer Placeholder 4"/>
          <p:cNvSpPr>
            <a:spLocks noGrp="1"/>
          </p:cNvSpPr>
          <p:nvPr>
            <p:ph type="ftr" sz="quarter" idx="11"/>
          </p:nvPr>
        </p:nvSpPr>
        <p:spPr/>
        <p:txBody>
          <a:bodyPr/>
          <a:lstStyle/>
          <a:p>
            <a:endParaRPr lang="en-IN"/>
          </a:p>
        </p:txBody>
      </p:sp>
      <p:sp>
        <p:nvSpPr>
          <p:cNvPr id="1049133"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63" name="Straight Connector 7"/>
          <p:cNvCxnSpPr>
            <a:cxnSpLocks/>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709" name="Title 1"/>
          <p:cNvSpPr>
            <a:spLocks noGrp="1"/>
          </p:cNvSpPr>
          <p:nvPr>
            <p:ph type="title"/>
          </p:nvPr>
        </p:nvSpPr>
        <p:spPr/>
        <p:txBody>
          <a:bodyPr/>
          <a:lstStyle/>
          <a:p>
            <a:r>
              <a:rPr lang="en-US"/>
              <a:t>Click to edit Master title style</a:t>
            </a:r>
            <a:endParaRPr lang="en-US" dirty="0"/>
          </a:p>
        </p:txBody>
      </p:sp>
      <p:sp>
        <p:nvSpPr>
          <p:cNvPr id="1048710"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11"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712" name="Footer Placeholder 4"/>
          <p:cNvSpPr>
            <a:spLocks noGrp="1"/>
          </p:cNvSpPr>
          <p:nvPr>
            <p:ph type="ftr" sz="quarter" idx="11"/>
          </p:nvPr>
        </p:nvSpPr>
        <p:spPr/>
        <p:txBody>
          <a:bodyPr/>
          <a:lstStyle/>
          <a:p>
            <a:endParaRPr lang="en-IN"/>
          </a:p>
        </p:txBody>
      </p:sp>
      <p:sp>
        <p:nvSpPr>
          <p:cNvPr id="1048713"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049134"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135"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136"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1049137"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138"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39" name="Footer Placeholder 4"/>
          <p:cNvSpPr>
            <a:spLocks noGrp="1"/>
          </p:cNvSpPr>
          <p:nvPr>
            <p:ph type="ftr" sz="quarter" idx="11"/>
          </p:nvPr>
        </p:nvSpPr>
        <p:spPr/>
        <p:txBody>
          <a:bodyPr/>
          <a:lstStyle/>
          <a:p>
            <a:endParaRPr lang="en-IN"/>
          </a:p>
        </p:txBody>
      </p:sp>
      <p:sp>
        <p:nvSpPr>
          <p:cNvPr id="1049140"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64" name="Straight Connector 7"/>
          <p:cNvCxnSpPr>
            <a:cxnSpLocks/>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096"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1049097"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098"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099"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00" name="Footer Placeholder 5"/>
          <p:cNvSpPr>
            <a:spLocks noGrp="1"/>
          </p:cNvSpPr>
          <p:nvPr>
            <p:ph type="ftr" sz="quarter" idx="11"/>
          </p:nvPr>
        </p:nvSpPr>
        <p:spPr/>
        <p:txBody>
          <a:bodyPr/>
          <a:lstStyle/>
          <a:p>
            <a:endParaRPr lang="en-IN"/>
          </a:p>
        </p:txBody>
      </p:sp>
      <p:sp>
        <p:nvSpPr>
          <p:cNvPr id="1049101"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145" name="Title 9"/>
          <p:cNvSpPr>
            <a:spLocks noGrp="1"/>
          </p:cNvSpPr>
          <p:nvPr>
            <p:ph type="title"/>
          </p:nvPr>
        </p:nvSpPr>
        <p:spPr/>
        <p:txBody>
          <a:bodyPr/>
          <a:lstStyle/>
          <a:p>
            <a:r>
              <a:rPr lang="en-US"/>
              <a:t>Click to edit Master title style</a:t>
            </a:r>
            <a:endParaRPr lang="en-US" dirty="0"/>
          </a:p>
        </p:txBody>
      </p:sp>
      <p:sp>
        <p:nvSpPr>
          <p:cNvPr id="1049146"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147"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148"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1049149"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150" name="Date Placeholder 6"/>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51" name="Footer Placeholder 7"/>
          <p:cNvSpPr>
            <a:spLocks noGrp="1"/>
          </p:cNvSpPr>
          <p:nvPr>
            <p:ph type="ftr" sz="quarter" idx="11"/>
          </p:nvPr>
        </p:nvSpPr>
        <p:spPr/>
        <p:txBody>
          <a:bodyPr/>
          <a:lstStyle/>
          <a:p>
            <a:endParaRPr lang="en-IN"/>
          </a:p>
        </p:txBody>
      </p:sp>
      <p:sp>
        <p:nvSpPr>
          <p:cNvPr id="1049152" name="Slide Number Placeholder 8"/>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141" name="Title 1"/>
          <p:cNvSpPr>
            <a:spLocks noGrp="1"/>
          </p:cNvSpPr>
          <p:nvPr>
            <p:ph type="title"/>
          </p:nvPr>
        </p:nvSpPr>
        <p:spPr/>
        <p:txBody>
          <a:bodyPr/>
          <a:lstStyle/>
          <a:p>
            <a:r>
              <a:rPr lang="en-US"/>
              <a:t>Click to edit Master title style</a:t>
            </a:r>
            <a:endParaRPr lang="en-US" dirty="0"/>
          </a:p>
        </p:txBody>
      </p:sp>
      <p:sp>
        <p:nvSpPr>
          <p:cNvPr id="1049142"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43" name="Footer Placeholder 3"/>
          <p:cNvSpPr>
            <a:spLocks noGrp="1"/>
          </p:cNvSpPr>
          <p:nvPr>
            <p:ph type="ftr" sz="quarter" idx="11"/>
          </p:nvPr>
        </p:nvSpPr>
        <p:spPr/>
        <p:txBody>
          <a:bodyPr/>
          <a:lstStyle/>
          <a:p>
            <a:endParaRPr lang="en-IN"/>
          </a:p>
        </p:txBody>
      </p:sp>
      <p:sp>
        <p:nvSpPr>
          <p:cNvPr id="1049144" name="Slide Number Placeholder 4"/>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49118" name="Date Placeholder 1"/>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19" name="Footer Placeholder 2"/>
          <p:cNvSpPr>
            <a:spLocks noGrp="1"/>
          </p:cNvSpPr>
          <p:nvPr>
            <p:ph type="ftr" sz="quarter" idx="11"/>
          </p:nvPr>
        </p:nvSpPr>
        <p:spPr/>
        <p:txBody>
          <a:bodyPr/>
          <a:lstStyle/>
          <a:p>
            <a:endParaRPr lang="en-IN"/>
          </a:p>
        </p:txBody>
      </p:sp>
      <p:sp>
        <p:nvSpPr>
          <p:cNvPr id="1049120" name="Slide Number Placeholder 3"/>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9293"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49294" name="Text Placeholder 9"/>
          <p:cNvSpPr>
            <a:spLocks noGrp="1"/>
          </p:cNvSpPr>
          <p:nvPr>
            <p:ph type="body" sz="quarter" idx="13"/>
          </p:nvPr>
        </p:nvSpPr>
        <p:spPr>
          <a:xfrm>
            <a:off x="1446212" y="3429000"/>
            <a:ext cx="8534400" cy="381000"/>
          </a:xfrm>
        </p:spPr>
        <p:txBody>
          <a:bodyPr anchor="ctr"/>
          <a:lstStyle>
            <a:lvl1pPr marL="0" indent="0">
              <a:buFontTx/>
              <a:buNone/>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9295"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296"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97" name="Footer Placeholder 4"/>
          <p:cNvSpPr>
            <a:spLocks noGrp="1"/>
          </p:cNvSpPr>
          <p:nvPr>
            <p:ph type="ftr" sz="quarter" idx="11"/>
          </p:nvPr>
        </p:nvSpPr>
        <p:spPr/>
        <p:txBody>
          <a:bodyPr/>
          <a:lstStyle/>
          <a:p>
            <a:endParaRPr lang="en-IN"/>
          </a:p>
        </p:txBody>
      </p:sp>
      <p:sp>
        <p:nvSpPr>
          <p:cNvPr id="1049298" name="Slide Number Placeholder 5"/>
          <p:cNvSpPr>
            <a:spLocks noGrp="1"/>
          </p:cNvSpPr>
          <p:nvPr>
            <p:ph type="sldNum" sz="quarter" idx="12"/>
          </p:nvPr>
        </p:nvSpPr>
        <p:spPr/>
        <p:txBody>
          <a:bodyPr/>
          <a:lstStyle/>
          <a:p>
            <a:fld id="{E4D637E7-EA05-4CB6-A33C-7D9CACDE306A}" type="slidenum">
              <a:rPr lang="en-IN" smtClean="0"/>
              <a:t>‹#›</a:t>
            </a:fld>
            <a:endParaRPr lang="en-IN"/>
          </a:p>
        </p:txBody>
      </p:sp>
      <p:sp>
        <p:nvSpPr>
          <p:cNvPr id="1049299"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049300"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121"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1049122"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123"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124"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25" name="Footer Placeholder 5"/>
          <p:cNvSpPr>
            <a:spLocks noGrp="1"/>
          </p:cNvSpPr>
          <p:nvPr>
            <p:ph type="ftr" sz="quarter" idx="11"/>
          </p:nvPr>
        </p:nvSpPr>
        <p:spPr/>
        <p:txBody>
          <a:bodyPr/>
          <a:lstStyle/>
          <a:p>
            <a:endParaRPr lang="en-IN"/>
          </a:p>
        </p:txBody>
      </p:sp>
      <p:sp>
        <p:nvSpPr>
          <p:cNvPr id="1049126"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4910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104910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4910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9105"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06" name="Footer Placeholder 5"/>
          <p:cNvSpPr>
            <a:spLocks noGrp="1"/>
          </p:cNvSpPr>
          <p:nvPr>
            <p:ph type="ftr" sz="quarter" idx="11"/>
          </p:nvPr>
        </p:nvSpPr>
        <p:spPr/>
        <p:txBody>
          <a:bodyPr/>
          <a:lstStyle/>
          <a:p>
            <a:endParaRPr lang="en-IN"/>
          </a:p>
        </p:txBody>
      </p:sp>
      <p:sp>
        <p:nvSpPr>
          <p:cNvPr id="1049107" name="Slide Number Placeholder 6"/>
          <p:cNvSpPr>
            <a:spLocks noGrp="1"/>
          </p:cNvSpPr>
          <p:nvPr>
            <p:ph type="sldNum" sz="quarter" idx="12"/>
          </p:nvPr>
        </p:nvSpPr>
        <p:spPr/>
        <p:txBody>
          <a:bodyPr/>
          <a:lstStyle/>
          <a:p>
            <a:fld id="{E4D637E7-EA05-4CB6-A33C-7D9CACDE306A}" type="slidenum">
              <a:rPr lang="en-IN" smtClean="0"/>
              <a:t>‹#›</a:t>
            </a:fld>
            <a:endParaRPr lang="en-IN"/>
          </a:p>
        </p:txBody>
      </p:sp>
      <p:cxnSp>
        <p:nvCxnSpPr>
          <p:cNvPr id="3145761" name="Straight Connector 7"/>
          <p:cNvCxnSpPr>
            <a:cxnSpLocks/>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108" name="Title 1"/>
          <p:cNvSpPr>
            <a:spLocks noGrp="1"/>
          </p:cNvSpPr>
          <p:nvPr>
            <p:ph type="title"/>
          </p:nvPr>
        </p:nvSpPr>
        <p:spPr/>
        <p:txBody>
          <a:bodyPr/>
          <a:lstStyle/>
          <a:p>
            <a:r>
              <a:rPr lang="en-US"/>
              <a:t>Click to edit Master title style</a:t>
            </a:r>
            <a:endParaRPr lang="en-US" dirty="0"/>
          </a:p>
        </p:txBody>
      </p:sp>
      <p:sp>
        <p:nvSpPr>
          <p:cNvPr id="1049109"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110"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11" name="Footer Placeholder 4"/>
          <p:cNvSpPr>
            <a:spLocks noGrp="1"/>
          </p:cNvSpPr>
          <p:nvPr>
            <p:ph type="ftr" sz="quarter" idx="11"/>
          </p:nvPr>
        </p:nvSpPr>
        <p:spPr/>
        <p:txBody>
          <a:bodyPr/>
          <a:lstStyle/>
          <a:p>
            <a:endParaRPr lang="en-IN"/>
          </a:p>
        </p:txBody>
      </p:sp>
      <p:sp>
        <p:nvSpPr>
          <p:cNvPr id="1049112"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49113"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1049114"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11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16" name="Footer Placeholder 4"/>
          <p:cNvSpPr>
            <a:spLocks noGrp="1"/>
          </p:cNvSpPr>
          <p:nvPr>
            <p:ph type="ftr" sz="quarter" idx="11"/>
          </p:nvPr>
        </p:nvSpPr>
        <p:spPr/>
        <p:txBody>
          <a:bodyPr/>
          <a:lstStyle/>
          <a:p>
            <a:endParaRPr lang="en-IN"/>
          </a:p>
        </p:txBody>
      </p:sp>
      <p:sp>
        <p:nvSpPr>
          <p:cNvPr id="1049117"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62" name="Straight Connector 6"/>
          <p:cNvCxnSpPr>
            <a:cxnSpLocks/>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217"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1049218"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9219"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20" name="Footer Placeholder 4"/>
          <p:cNvSpPr>
            <a:spLocks noGrp="1"/>
          </p:cNvSpPr>
          <p:nvPr>
            <p:ph type="ftr" sz="quarter" idx="11"/>
          </p:nvPr>
        </p:nvSpPr>
        <p:spPr/>
        <p:txBody>
          <a:bodyPr/>
          <a:lstStyle/>
          <a:p>
            <a:endParaRPr lang="en-IN"/>
          </a:p>
        </p:txBody>
      </p:sp>
      <p:sp>
        <p:nvSpPr>
          <p:cNvPr id="1049221"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1049222" name="Slide Number Placeholder 5"/>
          <p:cNvSpPr>
            <a:spLocks noGrp="1"/>
          </p:cNvSpPr>
          <p:nvPr>
            <p:ph type="sldNum" sz="quarter" idx="12"/>
          </p:nvPr>
        </p:nvSpPr>
        <p:spPr>
          <a:xfrm>
            <a:off x="531812" y="4529540"/>
            <a:ext cx="779767" cy="365125"/>
          </a:xfrm>
        </p:spPr>
        <p:txBody>
          <a:bodyPr/>
          <a:lstStyle/>
          <a:p>
            <a:fld id="{E4D637E7-EA05-4CB6-A33C-7D9CACDE306A}" type="slidenum">
              <a:rPr lang="en-IN" smtClean="0"/>
              <a:t>‹#›</a:t>
            </a:fld>
            <a:endParaRPr lang="en-IN"/>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746"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1048747"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48"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749" name="Footer Placeholder 4"/>
          <p:cNvSpPr>
            <a:spLocks noGrp="1"/>
          </p:cNvSpPr>
          <p:nvPr>
            <p:ph type="ftr" sz="quarter" idx="11"/>
          </p:nvPr>
        </p:nvSpPr>
        <p:spPr/>
        <p:txBody>
          <a:bodyPr/>
          <a:lstStyle/>
          <a:p>
            <a:endParaRPr lang="en-IN"/>
          </a:p>
        </p:txBody>
      </p:sp>
      <p:sp>
        <p:nvSpPr>
          <p:cNvPr id="104875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51"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243"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1049244"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24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46" name="Footer Placeholder 4"/>
          <p:cNvSpPr>
            <a:spLocks noGrp="1"/>
          </p:cNvSpPr>
          <p:nvPr>
            <p:ph type="ftr" sz="quarter" idx="11"/>
          </p:nvPr>
        </p:nvSpPr>
        <p:spPr/>
        <p:txBody>
          <a:bodyPr/>
          <a:lstStyle/>
          <a:p>
            <a:endParaRPr lang="en-IN"/>
          </a:p>
        </p:txBody>
      </p:sp>
      <p:sp>
        <p:nvSpPr>
          <p:cNvPr id="1049247"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48" name="Slide Number Placeholder 5"/>
          <p:cNvSpPr>
            <a:spLocks noGrp="1"/>
          </p:cNvSpPr>
          <p:nvPr>
            <p:ph type="sldNum" sz="quarter" idx="12"/>
          </p:nvPr>
        </p:nvSpPr>
        <p:spPr>
          <a:xfrm>
            <a:off x="531812" y="3244139"/>
            <a:ext cx="779767" cy="365125"/>
          </a:xfrm>
        </p:spPr>
        <p:txBody>
          <a:bodyPr/>
          <a:lstStyle/>
          <a:p>
            <a:fld id="{E4D637E7-EA05-4CB6-A33C-7D9CACDE306A}" type="slidenum">
              <a:rPr lang="en-IN" smtClean="0"/>
              <a:t>‹#›</a:t>
            </a:fld>
            <a:endParaRPr lang="en-IN"/>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210" name="Title 7"/>
          <p:cNvSpPr>
            <a:spLocks noGrp="1"/>
          </p:cNvSpPr>
          <p:nvPr>
            <p:ph type="title"/>
          </p:nvPr>
        </p:nvSpPr>
        <p:spPr/>
        <p:txBody>
          <a:bodyPr/>
          <a:lstStyle/>
          <a:p>
            <a:r>
              <a:rPr lang="en-US"/>
              <a:t>Click to edit Master title style</a:t>
            </a:r>
            <a:endParaRPr lang="en-US" dirty="0"/>
          </a:p>
        </p:txBody>
      </p:sp>
      <p:sp>
        <p:nvSpPr>
          <p:cNvPr id="1049211"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212"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213"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14" name="Footer Placeholder 5"/>
          <p:cNvSpPr>
            <a:spLocks noGrp="1"/>
          </p:cNvSpPr>
          <p:nvPr>
            <p:ph type="ftr" sz="quarter" idx="11"/>
          </p:nvPr>
        </p:nvSpPr>
        <p:spPr/>
        <p:txBody>
          <a:bodyPr/>
          <a:lstStyle/>
          <a:p>
            <a:endParaRPr lang="en-IN"/>
          </a:p>
        </p:txBody>
      </p:sp>
      <p:sp>
        <p:nvSpPr>
          <p:cNvPr id="1049215"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16" name="Slide Number Placeholder 5"/>
          <p:cNvSpPr>
            <a:spLocks noGrp="1"/>
          </p:cNvSpPr>
          <p:nvPr>
            <p:ph type="sldNum" sz="quarter" idx="12"/>
          </p:nvPr>
        </p:nvSpPr>
        <p:spPr>
          <a:xfrm>
            <a:off x="531812" y="787782"/>
            <a:ext cx="779767" cy="365125"/>
          </a:xfrm>
        </p:spPr>
        <p:txBody>
          <a:bodyPr/>
          <a:lstStyle/>
          <a:p>
            <a:fld id="{E4D637E7-EA05-4CB6-A33C-7D9CACDE306A}" type="slidenum">
              <a:rPr lang="en-IN" smtClean="0"/>
              <a:t>‹#›</a:t>
            </a:fld>
            <a:endParaRPr lang="en-IN"/>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153" name="Title 9"/>
          <p:cNvSpPr>
            <a:spLocks noGrp="1"/>
          </p:cNvSpPr>
          <p:nvPr>
            <p:ph type="title"/>
          </p:nvPr>
        </p:nvSpPr>
        <p:spPr/>
        <p:txBody>
          <a:bodyPr/>
          <a:lstStyle/>
          <a:p>
            <a:r>
              <a:rPr lang="en-US"/>
              <a:t>Click to edit Master title style</a:t>
            </a:r>
            <a:endParaRPr lang="en-US" dirty="0"/>
          </a:p>
        </p:txBody>
      </p:sp>
      <p:sp>
        <p:nvSpPr>
          <p:cNvPr id="1049154"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155"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156"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157"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158" name="Date Placeholder 6"/>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59" name="Footer Placeholder 7"/>
          <p:cNvSpPr>
            <a:spLocks noGrp="1"/>
          </p:cNvSpPr>
          <p:nvPr>
            <p:ph type="ftr" sz="quarter" idx="11"/>
          </p:nvPr>
        </p:nvSpPr>
        <p:spPr/>
        <p:txBody>
          <a:bodyPr/>
          <a:lstStyle/>
          <a:p>
            <a:endParaRPr lang="en-IN"/>
          </a:p>
        </p:txBody>
      </p:sp>
      <p:sp>
        <p:nvSpPr>
          <p:cNvPr id="104916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61" name="Slide Number Placeholder 5"/>
          <p:cNvSpPr>
            <a:spLocks noGrp="1"/>
          </p:cNvSpPr>
          <p:nvPr>
            <p:ph type="sldNum" sz="quarter" idx="12"/>
          </p:nvPr>
        </p:nvSpPr>
        <p:spPr>
          <a:xfrm>
            <a:off x="531812" y="787782"/>
            <a:ext cx="779767" cy="365125"/>
          </a:xfrm>
        </p:spPr>
        <p:txBody>
          <a:bodyPr/>
          <a:lstStyle/>
          <a:p>
            <a:fld id="{E4D637E7-EA05-4CB6-A33C-7D9CACDE306A}" type="slidenum">
              <a:rPr lang="en-IN" smtClean="0"/>
              <a:t>‹#›</a:t>
            </a:fld>
            <a:endParaRPr lang="en-IN"/>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199" name="Title 1"/>
          <p:cNvSpPr>
            <a:spLocks noGrp="1"/>
          </p:cNvSpPr>
          <p:nvPr>
            <p:ph type="title"/>
          </p:nvPr>
        </p:nvSpPr>
        <p:spPr/>
        <p:txBody>
          <a:bodyPr/>
          <a:lstStyle/>
          <a:p>
            <a:r>
              <a:rPr lang="en-US"/>
              <a:t>Click to edit Master title style</a:t>
            </a:r>
            <a:endParaRPr lang="en-US" dirty="0"/>
          </a:p>
        </p:txBody>
      </p:sp>
      <p:sp>
        <p:nvSpPr>
          <p:cNvPr id="1049200"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01" name="Footer Placeholder 3"/>
          <p:cNvSpPr>
            <a:spLocks noGrp="1"/>
          </p:cNvSpPr>
          <p:nvPr>
            <p:ph type="ftr" sz="quarter" idx="11"/>
          </p:nvPr>
        </p:nvSpPr>
        <p:spPr/>
        <p:txBody>
          <a:bodyPr/>
          <a:lstStyle/>
          <a:p>
            <a:endParaRPr lang="en-IN"/>
          </a:p>
        </p:txBody>
      </p:sp>
      <p:sp>
        <p:nvSpPr>
          <p:cNvPr id="104920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03" name="Slide Number Placeholder 4"/>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9253"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1049254"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25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56" name="Footer Placeholder 4"/>
          <p:cNvSpPr>
            <a:spLocks noGrp="1"/>
          </p:cNvSpPr>
          <p:nvPr>
            <p:ph type="ftr" sz="quarter" idx="11"/>
          </p:nvPr>
        </p:nvSpPr>
        <p:spPr/>
        <p:txBody>
          <a:bodyPr/>
          <a:lstStyle/>
          <a:p>
            <a:endParaRPr lang="en-IN"/>
          </a:p>
        </p:txBody>
      </p:sp>
      <p:sp>
        <p:nvSpPr>
          <p:cNvPr id="1049257"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249" name="Date Placeholder 1"/>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50" name="Footer Placeholder 2"/>
          <p:cNvSpPr>
            <a:spLocks noGrp="1"/>
          </p:cNvSpPr>
          <p:nvPr>
            <p:ph type="ftr" sz="quarter" idx="11"/>
          </p:nvPr>
        </p:nvSpPr>
        <p:spPr/>
        <p:txBody>
          <a:bodyPr/>
          <a:lstStyle/>
          <a:p>
            <a:endParaRPr lang="en-IN"/>
          </a:p>
        </p:txBody>
      </p:sp>
      <p:sp>
        <p:nvSpPr>
          <p:cNvPr id="1049251"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52" name="Slide Number Placeholder 3"/>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186"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1049187"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188"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189"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90" name="Footer Placeholder 5"/>
          <p:cNvSpPr>
            <a:spLocks noGrp="1"/>
          </p:cNvSpPr>
          <p:nvPr>
            <p:ph type="ftr" sz="quarter" idx="11"/>
          </p:nvPr>
        </p:nvSpPr>
        <p:spPr/>
        <p:txBody>
          <a:bodyPr/>
          <a:lstStyle/>
          <a:p>
            <a:endParaRPr lang="en-IN"/>
          </a:p>
        </p:txBody>
      </p:sp>
      <p:sp>
        <p:nvSpPr>
          <p:cNvPr id="1049191"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92"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236"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1049237"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9238"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239"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40" name="Footer Placeholder 5"/>
          <p:cNvSpPr>
            <a:spLocks noGrp="1"/>
          </p:cNvSpPr>
          <p:nvPr>
            <p:ph type="ftr" sz="quarter" idx="11"/>
          </p:nvPr>
        </p:nvSpPr>
        <p:spPr/>
        <p:txBody>
          <a:bodyPr/>
          <a:lstStyle/>
          <a:p>
            <a:endParaRPr lang="en-IN"/>
          </a:p>
        </p:txBody>
      </p:sp>
      <p:sp>
        <p:nvSpPr>
          <p:cNvPr id="104924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42" name="Slide Number Placeholder 6"/>
          <p:cNvSpPr>
            <a:spLocks noGrp="1"/>
          </p:cNvSpPr>
          <p:nvPr>
            <p:ph type="sldNum" sz="quarter" idx="12"/>
          </p:nvPr>
        </p:nvSpPr>
        <p:spPr>
          <a:xfrm>
            <a:off x="531812" y="4983087"/>
            <a:ext cx="779767" cy="365125"/>
          </a:xfrm>
        </p:spPr>
        <p:txBody>
          <a:bodyPr/>
          <a:lstStyle/>
          <a:p>
            <a:fld id="{E4D637E7-EA05-4CB6-A33C-7D9CACDE306A}" type="slidenum">
              <a:rPr lang="en-IN" smtClean="0"/>
              <a:t>‹#›</a:t>
            </a:fld>
            <a:endParaRPr lang="en-IN"/>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9193"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1049194"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19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96" name="Footer Placeholder 4"/>
          <p:cNvSpPr>
            <a:spLocks noGrp="1"/>
          </p:cNvSpPr>
          <p:nvPr>
            <p:ph type="ftr" sz="quarter" idx="11"/>
          </p:nvPr>
        </p:nvSpPr>
        <p:spPr/>
        <p:txBody>
          <a:bodyPr/>
          <a:lstStyle/>
          <a:p>
            <a:endParaRPr lang="en-IN"/>
          </a:p>
        </p:txBody>
      </p:sp>
      <p:sp>
        <p:nvSpPr>
          <p:cNvPr id="1049197"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98" name="Slide Number Placeholder 5"/>
          <p:cNvSpPr>
            <a:spLocks noGrp="1"/>
          </p:cNvSpPr>
          <p:nvPr>
            <p:ph type="sldNum" sz="quarter" idx="12"/>
          </p:nvPr>
        </p:nvSpPr>
        <p:spPr>
          <a:xfrm>
            <a:off x="531812" y="3244139"/>
            <a:ext cx="779767" cy="365125"/>
          </a:xfrm>
        </p:spPr>
        <p:txBody>
          <a:bodyPr/>
          <a:lstStyle/>
          <a:p>
            <a:fld id="{E4D637E7-EA05-4CB6-A33C-7D9CACDE306A}" type="slidenum">
              <a:rPr lang="en-IN" smtClean="0"/>
              <a:t>‹#›</a:t>
            </a:fld>
            <a:endParaRPr lang="en-IN"/>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916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04916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9164"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16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66" name="Footer Placeholder 4"/>
          <p:cNvSpPr>
            <a:spLocks noGrp="1"/>
          </p:cNvSpPr>
          <p:nvPr>
            <p:ph type="ftr" sz="quarter" idx="11"/>
          </p:nvPr>
        </p:nvSpPr>
        <p:spPr/>
        <p:txBody>
          <a:bodyPr/>
          <a:lstStyle/>
          <a:p>
            <a:endParaRPr lang="en-IN"/>
          </a:p>
        </p:txBody>
      </p:sp>
      <p:sp>
        <p:nvSpPr>
          <p:cNvPr id="1049167"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68" name="Slide Number Placeholder 5"/>
          <p:cNvSpPr>
            <a:spLocks noGrp="1"/>
          </p:cNvSpPr>
          <p:nvPr>
            <p:ph type="sldNum" sz="quarter" idx="12"/>
          </p:nvPr>
        </p:nvSpPr>
        <p:spPr>
          <a:xfrm>
            <a:off x="531812" y="3244139"/>
            <a:ext cx="779767" cy="365125"/>
          </a:xfrm>
        </p:spPr>
        <p:txBody>
          <a:bodyPr/>
          <a:lstStyle/>
          <a:p>
            <a:fld id="{E4D637E7-EA05-4CB6-A33C-7D9CACDE306A}" type="slidenum">
              <a:rPr lang="en-IN" smtClean="0"/>
              <a:t>‹#›</a:t>
            </a:fld>
            <a:endParaRPr lang="en-IN"/>
          </a:p>
        </p:txBody>
      </p:sp>
      <p:sp>
        <p:nvSpPr>
          <p:cNvPr id="1049169"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049170"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9204"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1049205"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1049206"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07" name="Footer Placeholder 5"/>
          <p:cNvSpPr>
            <a:spLocks noGrp="1"/>
          </p:cNvSpPr>
          <p:nvPr>
            <p:ph type="ftr" sz="quarter" idx="11"/>
          </p:nvPr>
        </p:nvSpPr>
        <p:spPr/>
        <p:txBody>
          <a:bodyPr/>
          <a:lstStyle/>
          <a:p>
            <a:endParaRPr lang="en-IN"/>
          </a:p>
        </p:txBody>
      </p:sp>
      <p:sp>
        <p:nvSpPr>
          <p:cNvPr id="1049208"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09" name="Slide Number Placeholder 6"/>
          <p:cNvSpPr>
            <a:spLocks noGrp="1"/>
          </p:cNvSpPr>
          <p:nvPr>
            <p:ph type="sldNum" sz="quarter" idx="12"/>
          </p:nvPr>
        </p:nvSpPr>
        <p:spPr>
          <a:xfrm>
            <a:off x="531812" y="4983087"/>
            <a:ext cx="779767" cy="365125"/>
          </a:xfrm>
        </p:spPr>
        <p:txBody>
          <a:bodyPr/>
          <a:lstStyle/>
          <a:p>
            <a:fld id="{E4D637E7-EA05-4CB6-A33C-7D9CACDE306A}" type="slidenum">
              <a:rPr lang="en-IN" smtClean="0"/>
              <a:t>‹#›</a:t>
            </a:fld>
            <a:endParaRPr lang="en-IN"/>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049171"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049172"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9173"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1049174"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75" name="Footer Placeholder 5"/>
          <p:cNvSpPr>
            <a:spLocks noGrp="1"/>
          </p:cNvSpPr>
          <p:nvPr>
            <p:ph type="ftr" sz="quarter" idx="11"/>
          </p:nvPr>
        </p:nvSpPr>
        <p:spPr/>
        <p:txBody>
          <a:bodyPr/>
          <a:lstStyle/>
          <a:p>
            <a:endParaRPr lang="en-IN"/>
          </a:p>
        </p:txBody>
      </p:sp>
      <p:sp>
        <p:nvSpPr>
          <p:cNvPr id="1049176"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77" name="Slide Number Placeholder 6"/>
          <p:cNvSpPr>
            <a:spLocks noGrp="1"/>
          </p:cNvSpPr>
          <p:nvPr>
            <p:ph type="sldNum" sz="quarter" idx="12"/>
          </p:nvPr>
        </p:nvSpPr>
        <p:spPr>
          <a:xfrm>
            <a:off x="531812" y="4983087"/>
            <a:ext cx="779767" cy="365125"/>
          </a:xfrm>
        </p:spPr>
        <p:txBody>
          <a:bodyPr/>
          <a:lstStyle/>
          <a:p>
            <a:fld id="{E4D637E7-EA05-4CB6-A33C-7D9CACDE306A}" type="slidenum">
              <a:rPr lang="en-IN" smtClean="0"/>
              <a:t>‹#›</a:t>
            </a:fld>
            <a:endParaRPr lang="en-IN"/>
          </a:p>
        </p:txBody>
      </p:sp>
      <p:sp>
        <p:nvSpPr>
          <p:cNvPr id="1049178"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049179"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1049229"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1049230"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9231"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1049232"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33" name="Footer Placeholder 5"/>
          <p:cNvSpPr>
            <a:spLocks noGrp="1"/>
          </p:cNvSpPr>
          <p:nvPr>
            <p:ph type="ftr" sz="quarter" idx="11"/>
          </p:nvPr>
        </p:nvSpPr>
        <p:spPr/>
        <p:txBody>
          <a:bodyPr/>
          <a:lstStyle/>
          <a:p>
            <a:endParaRPr lang="en-IN"/>
          </a:p>
        </p:txBody>
      </p:sp>
      <p:sp>
        <p:nvSpPr>
          <p:cNvPr id="1049234"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35" name="Slide Number Placeholder 6"/>
          <p:cNvSpPr>
            <a:spLocks noGrp="1"/>
          </p:cNvSpPr>
          <p:nvPr>
            <p:ph type="sldNum" sz="quarter" idx="12"/>
          </p:nvPr>
        </p:nvSpPr>
        <p:spPr>
          <a:xfrm>
            <a:off x="531812" y="4983087"/>
            <a:ext cx="779767" cy="365125"/>
          </a:xfrm>
        </p:spPr>
        <p:txBody>
          <a:bodyPr/>
          <a:lstStyle/>
          <a:p>
            <a:fld id="{E4D637E7-EA05-4CB6-A33C-7D9CACDE306A}" type="slidenum">
              <a:rPr lang="en-IN" smtClean="0"/>
              <a:t>‹#›</a:t>
            </a:fld>
            <a:endParaRPr lang="en-IN"/>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223" name="Title 1"/>
          <p:cNvSpPr>
            <a:spLocks noGrp="1"/>
          </p:cNvSpPr>
          <p:nvPr>
            <p:ph type="title"/>
          </p:nvPr>
        </p:nvSpPr>
        <p:spPr/>
        <p:txBody>
          <a:bodyPr/>
          <a:lstStyle/>
          <a:p>
            <a:r>
              <a:rPr lang="en-US"/>
              <a:t>Click to edit Master title style</a:t>
            </a:r>
            <a:endParaRPr lang="en-US" dirty="0"/>
          </a:p>
        </p:txBody>
      </p:sp>
      <p:sp>
        <p:nvSpPr>
          <p:cNvPr id="1049224"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22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26" name="Footer Placeholder 4"/>
          <p:cNvSpPr>
            <a:spLocks noGrp="1"/>
          </p:cNvSpPr>
          <p:nvPr>
            <p:ph type="ftr" sz="quarter" idx="11"/>
          </p:nvPr>
        </p:nvSpPr>
        <p:spPr/>
        <p:txBody>
          <a:bodyPr/>
          <a:lstStyle/>
          <a:p>
            <a:endParaRPr lang="en-IN"/>
          </a:p>
        </p:txBody>
      </p:sp>
      <p:sp>
        <p:nvSpPr>
          <p:cNvPr id="104922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28"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180"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1049181"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182"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183" name="Footer Placeholder 4"/>
          <p:cNvSpPr>
            <a:spLocks noGrp="1"/>
          </p:cNvSpPr>
          <p:nvPr>
            <p:ph type="ftr" sz="quarter" idx="11"/>
          </p:nvPr>
        </p:nvSpPr>
        <p:spPr/>
        <p:txBody>
          <a:bodyPr/>
          <a:lstStyle/>
          <a:p>
            <a:endParaRPr lang="en-IN"/>
          </a:p>
        </p:txBody>
      </p:sp>
      <p:sp>
        <p:nvSpPr>
          <p:cNvPr id="1049184"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85"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049313"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49314"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1049315"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316"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17" name="Footer Placeholder 4"/>
          <p:cNvSpPr>
            <a:spLocks noGrp="1"/>
          </p:cNvSpPr>
          <p:nvPr>
            <p:ph type="ftr" sz="quarter" idx="11"/>
          </p:nvPr>
        </p:nvSpPr>
        <p:spPr/>
        <p:txBody>
          <a:bodyPr/>
          <a:lstStyle/>
          <a:p>
            <a:endParaRPr lang="en-IN"/>
          </a:p>
        </p:txBody>
      </p:sp>
      <p:sp>
        <p:nvSpPr>
          <p:cNvPr id="1049318" name="Slide Number Placeholder 5"/>
          <p:cNvSpPr>
            <a:spLocks noGrp="1"/>
          </p:cNvSpPr>
          <p:nvPr>
            <p:ph type="sldNum" sz="quarter" idx="12"/>
          </p:nvPr>
        </p:nvSpPr>
        <p:spPr/>
        <p:txBody>
          <a:bodyPr/>
          <a:lstStyle/>
          <a:p>
            <a:fld id="{E4D637E7-EA05-4CB6-A33C-7D9CACDE306A}" type="slidenum">
              <a:rPr lang="en-IN" smtClean="0"/>
              <a:t>‹#›</a:t>
            </a:fld>
            <a:endParaRPr lang="en-IN"/>
          </a:p>
        </p:txBody>
      </p:sp>
      <p:sp>
        <p:nvSpPr>
          <p:cNvPr id="1049319"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049320"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1049269"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4927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1049271"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272"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73" name="Footer Placeholder 4"/>
          <p:cNvSpPr>
            <a:spLocks noGrp="1"/>
          </p:cNvSpPr>
          <p:nvPr>
            <p:ph type="ftr" sz="quarter" idx="11"/>
          </p:nvPr>
        </p:nvSpPr>
        <p:spPr/>
        <p:txBody>
          <a:bodyPr/>
          <a:lstStyle/>
          <a:p>
            <a:endParaRPr lang="en-IN"/>
          </a:p>
        </p:txBody>
      </p:sp>
      <p:sp>
        <p:nvSpPr>
          <p:cNvPr id="1049274"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327" name="Title 1"/>
          <p:cNvSpPr>
            <a:spLocks noGrp="1"/>
          </p:cNvSpPr>
          <p:nvPr>
            <p:ph type="title"/>
          </p:nvPr>
        </p:nvSpPr>
        <p:spPr/>
        <p:txBody>
          <a:bodyPr/>
          <a:lstStyle>
            <a:lvl1pPr algn="l"/>
          </a:lstStyle>
          <a:p>
            <a:r>
              <a:rPr lang="en-US"/>
              <a:t>Click to edit Master title style</a:t>
            </a:r>
            <a:endParaRPr lang="en-US" dirty="0"/>
          </a:p>
        </p:txBody>
      </p:sp>
      <p:sp>
        <p:nvSpPr>
          <p:cNvPr id="1049328"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329"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30" name="Footer Placeholder 4"/>
          <p:cNvSpPr>
            <a:spLocks noGrp="1"/>
          </p:cNvSpPr>
          <p:nvPr>
            <p:ph type="ftr" sz="quarter" idx="11"/>
          </p:nvPr>
        </p:nvSpPr>
        <p:spPr/>
        <p:txBody>
          <a:bodyPr/>
          <a:lstStyle/>
          <a:p>
            <a:endParaRPr lang="en-IN"/>
          </a:p>
        </p:txBody>
      </p:sp>
      <p:sp>
        <p:nvSpPr>
          <p:cNvPr id="1049331"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288"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1049289"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290"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91" name="Footer Placeholder 4"/>
          <p:cNvSpPr>
            <a:spLocks noGrp="1"/>
          </p:cNvSpPr>
          <p:nvPr>
            <p:ph type="ftr" sz="quarter" idx="11"/>
          </p:nvPr>
        </p:nvSpPr>
        <p:spPr/>
        <p:txBody>
          <a:bodyPr/>
          <a:lstStyle/>
          <a:p>
            <a:endParaRPr lang="en-IN"/>
          </a:p>
        </p:txBody>
      </p:sp>
      <p:sp>
        <p:nvSpPr>
          <p:cNvPr id="1049292"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23" name="Group 6"/>
          <p:cNvGrpSpPr/>
          <p:nvPr/>
        </p:nvGrpSpPr>
        <p:grpSpPr>
          <a:xfrm>
            <a:off x="0" y="0"/>
            <a:ext cx="12192000" cy="6858000"/>
            <a:chOff x="0" y="0"/>
            <a:chExt cx="12192000" cy="6858000"/>
          </a:xfrm>
        </p:grpSpPr>
        <p:sp>
          <p:nvSpPr>
            <p:cNvPr id="1048853"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85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855"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1048856"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857"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C70264F-1E01-4F52-887B-2D11D2A1CCE8}" type="datetimeFigureOut">
              <a:rPr lang="en-IN" smtClean="0"/>
              <a:t>04-05-2022</a:t>
            </a:fld>
            <a:endParaRPr lang="en-IN"/>
          </a:p>
        </p:txBody>
      </p:sp>
      <p:sp>
        <p:nvSpPr>
          <p:cNvPr id="1048858"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048859"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860" name="Slide Number Placeholder 5"/>
          <p:cNvSpPr>
            <a:spLocks noGrp="1"/>
          </p:cNvSpPr>
          <p:nvPr>
            <p:ph type="sldNum" sz="quarter" idx="12"/>
          </p:nvPr>
        </p:nvSpPr>
        <p:spPr>
          <a:xfrm>
            <a:off x="10352540" y="295729"/>
            <a:ext cx="838199" cy="767687"/>
          </a:xfrm>
        </p:spPr>
        <p:txBody>
          <a:bodyPr/>
          <a:lstStyle/>
          <a:p>
            <a:fld id="{E4D637E7-EA05-4CB6-A33C-7D9CACDE306A}" type="slidenum">
              <a:rPr lang="en-IN" smtClean="0"/>
              <a:t>‹#›</a:t>
            </a:fld>
            <a:endParaRPr lang="en-I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03" name="Title 1"/>
          <p:cNvSpPr>
            <a:spLocks noGrp="1"/>
          </p:cNvSpPr>
          <p:nvPr>
            <p:ph type="title"/>
          </p:nvPr>
        </p:nvSpPr>
        <p:spPr/>
        <p:txBody>
          <a:bodyPr/>
          <a:lstStyle/>
          <a:p>
            <a:r>
              <a:rPr lang="en-US"/>
              <a:t>Click to edit Master title style</a:t>
            </a:r>
            <a:endParaRPr lang="en-US" dirty="0"/>
          </a:p>
        </p:txBody>
      </p:sp>
      <p:sp>
        <p:nvSpPr>
          <p:cNvPr id="1048604"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0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606" name="Footer Placeholder 4"/>
          <p:cNvSpPr>
            <a:spLocks noGrp="1"/>
          </p:cNvSpPr>
          <p:nvPr>
            <p:ph type="ftr" sz="quarter" idx="11"/>
          </p:nvPr>
        </p:nvSpPr>
        <p:spPr/>
        <p:txBody>
          <a:bodyPr/>
          <a:lstStyle/>
          <a:p>
            <a:endParaRPr lang="en-IN"/>
          </a:p>
        </p:txBody>
      </p:sp>
      <p:sp>
        <p:nvSpPr>
          <p:cNvPr id="1048607"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81" name="Title 1"/>
          <p:cNvSpPr>
            <a:spLocks noGrp="1"/>
          </p:cNvSpPr>
          <p:nvPr>
            <p:ph type="title"/>
          </p:nvPr>
        </p:nvSpPr>
        <p:spPr/>
        <p:txBody>
          <a:bodyPr/>
          <a:lstStyle/>
          <a:p>
            <a:r>
              <a:rPr lang="en-US"/>
              <a:t>Click to edit Master title style</a:t>
            </a:r>
            <a:endParaRPr lang="en-US" dirty="0"/>
          </a:p>
        </p:txBody>
      </p:sp>
      <p:sp>
        <p:nvSpPr>
          <p:cNvPr id="1048582"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83"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584" name="Footer Placeholder 4"/>
          <p:cNvSpPr>
            <a:spLocks noGrp="1"/>
          </p:cNvSpPr>
          <p:nvPr>
            <p:ph type="ftr" sz="quarter" idx="11"/>
          </p:nvPr>
        </p:nvSpPr>
        <p:spPr/>
        <p:txBody>
          <a:bodyPr/>
          <a:lstStyle/>
          <a:p>
            <a:endParaRPr lang="en-IN"/>
          </a:p>
        </p:txBody>
      </p:sp>
      <p:sp>
        <p:nvSpPr>
          <p:cNvPr id="1048585"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241" name="Group 7"/>
          <p:cNvGrpSpPr/>
          <p:nvPr/>
        </p:nvGrpSpPr>
        <p:grpSpPr>
          <a:xfrm>
            <a:off x="0" y="0"/>
            <a:ext cx="12192000" cy="6858000"/>
            <a:chOff x="0" y="0"/>
            <a:chExt cx="12192000" cy="6858000"/>
          </a:xfrm>
        </p:grpSpPr>
        <p:sp>
          <p:nvSpPr>
            <p:cNvPr id="1048986"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987" name="Oval 16"/>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88" name="Oval 17"/>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89" name="Oval 18"/>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90" name="Oval 19"/>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91" name="Oval 20"/>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92"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993"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994"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9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96"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1048997"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998"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999" name="Footer Placeholder 4"/>
          <p:cNvSpPr>
            <a:spLocks noGrp="1"/>
          </p:cNvSpPr>
          <p:nvPr>
            <p:ph type="ftr" sz="quarter" idx="11"/>
          </p:nvPr>
        </p:nvSpPr>
        <p:spPr/>
        <p:txBody>
          <a:bodyPr/>
          <a:lstStyle/>
          <a:p>
            <a:endParaRPr lang="en-IN"/>
          </a:p>
        </p:txBody>
      </p:sp>
      <p:sp>
        <p:nvSpPr>
          <p:cNvPr id="1049000"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9001"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878" name="Title 1"/>
          <p:cNvSpPr>
            <a:spLocks noGrp="1"/>
          </p:cNvSpPr>
          <p:nvPr>
            <p:ph type="title"/>
          </p:nvPr>
        </p:nvSpPr>
        <p:spPr/>
        <p:txBody>
          <a:bodyPr/>
          <a:lstStyle/>
          <a:p>
            <a:r>
              <a:rPr lang="en-US"/>
              <a:t>Click to edit Master title style</a:t>
            </a:r>
            <a:endParaRPr lang="en-US" dirty="0"/>
          </a:p>
        </p:txBody>
      </p:sp>
      <p:sp>
        <p:nvSpPr>
          <p:cNvPr id="1048879"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880"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881"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82" name="Footer Placeholder 5"/>
          <p:cNvSpPr>
            <a:spLocks noGrp="1"/>
          </p:cNvSpPr>
          <p:nvPr>
            <p:ph type="ftr" sz="quarter" idx="11"/>
          </p:nvPr>
        </p:nvSpPr>
        <p:spPr/>
        <p:txBody>
          <a:bodyPr/>
          <a:lstStyle/>
          <a:p>
            <a:endParaRPr lang="en-IN"/>
          </a:p>
        </p:txBody>
      </p:sp>
      <p:sp>
        <p:nvSpPr>
          <p:cNvPr id="1048883"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884" name="Title 1"/>
          <p:cNvSpPr>
            <a:spLocks noGrp="1"/>
          </p:cNvSpPr>
          <p:nvPr>
            <p:ph type="title"/>
          </p:nvPr>
        </p:nvSpPr>
        <p:spPr/>
        <p:txBody>
          <a:bodyPr/>
          <a:lstStyle/>
          <a:p>
            <a:r>
              <a:rPr lang="en-US"/>
              <a:t>Click to edit Master title style</a:t>
            </a:r>
            <a:endParaRPr lang="en-US" dirty="0"/>
          </a:p>
        </p:txBody>
      </p:sp>
      <p:sp>
        <p:nvSpPr>
          <p:cNvPr id="1048885"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86"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887"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88"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889" name="Date Placeholder 6"/>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90" name="Footer Placeholder 7"/>
          <p:cNvSpPr>
            <a:spLocks noGrp="1"/>
          </p:cNvSpPr>
          <p:nvPr>
            <p:ph type="ftr" sz="quarter" idx="11"/>
          </p:nvPr>
        </p:nvSpPr>
        <p:spPr/>
        <p:txBody>
          <a:bodyPr/>
          <a:lstStyle/>
          <a:p>
            <a:endParaRPr lang="en-IN"/>
          </a:p>
        </p:txBody>
      </p:sp>
      <p:sp>
        <p:nvSpPr>
          <p:cNvPr id="1048891" name="Slide Number Placeholder 8"/>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982" name="Title 1"/>
          <p:cNvSpPr>
            <a:spLocks noGrp="1"/>
          </p:cNvSpPr>
          <p:nvPr>
            <p:ph type="title"/>
          </p:nvPr>
        </p:nvSpPr>
        <p:spPr>
          <a:xfrm>
            <a:off x="1154954" y="973668"/>
            <a:ext cx="8761413" cy="706964"/>
          </a:xfrm>
        </p:spPr>
        <p:txBody>
          <a:bodyPr/>
          <a:lstStyle/>
          <a:p>
            <a:r>
              <a:rPr lang="en-US"/>
              <a:t>Click to edit Master title style</a:t>
            </a:r>
            <a:endParaRPr lang="en-US" dirty="0"/>
          </a:p>
        </p:txBody>
      </p:sp>
      <p:sp>
        <p:nvSpPr>
          <p:cNvPr id="1048983"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8984" name="Footer Placeholder 3"/>
          <p:cNvSpPr>
            <a:spLocks noGrp="1"/>
          </p:cNvSpPr>
          <p:nvPr>
            <p:ph type="ftr" sz="quarter" idx="11"/>
          </p:nvPr>
        </p:nvSpPr>
        <p:spPr/>
        <p:txBody>
          <a:bodyPr/>
          <a:lstStyle/>
          <a:p>
            <a:endParaRPr lang="en-IN"/>
          </a:p>
        </p:txBody>
      </p:sp>
      <p:sp>
        <p:nvSpPr>
          <p:cNvPr id="1048985" name="Slide Number Placeholder 4"/>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48861" name="Date Placeholder 1"/>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62" name="Footer Placeholder 2"/>
          <p:cNvSpPr>
            <a:spLocks noGrp="1"/>
          </p:cNvSpPr>
          <p:nvPr>
            <p:ph type="ftr" sz="quarter" idx="11"/>
          </p:nvPr>
        </p:nvSpPr>
        <p:spPr/>
        <p:txBody>
          <a:bodyPr/>
          <a:lstStyle/>
          <a:p>
            <a:endParaRPr lang="en-IN"/>
          </a:p>
        </p:txBody>
      </p:sp>
      <p:sp>
        <p:nvSpPr>
          <p:cNvPr id="1048863"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864" name="Slide Number Placeholder 3"/>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38" name="Group 8"/>
          <p:cNvGrpSpPr/>
          <p:nvPr/>
        </p:nvGrpSpPr>
        <p:grpSpPr>
          <a:xfrm>
            <a:off x="0" y="0"/>
            <a:ext cx="12192000" cy="6858000"/>
            <a:chOff x="0" y="0"/>
            <a:chExt cx="12192000" cy="6858000"/>
          </a:xfrm>
        </p:grpSpPr>
        <p:sp>
          <p:nvSpPr>
            <p:cNvPr id="1048965"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966" name="Oval 16"/>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67" name="Oval 18"/>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68" name="Oval 19"/>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69" name="Oval 20"/>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70" name="Oval 21"/>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7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972"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73"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97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75"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1048976"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977"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978"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8979" name="Footer Placeholder 5"/>
          <p:cNvSpPr>
            <a:spLocks noGrp="1"/>
          </p:cNvSpPr>
          <p:nvPr>
            <p:ph type="ftr" sz="quarter" idx="11"/>
          </p:nvPr>
        </p:nvSpPr>
        <p:spPr/>
        <p:txBody>
          <a:bodyPr/>
          <a:lstStyle/>
          <a:p>
            <a:endParaRPr lang="en-IN"/>
          </a:p>
        </p:txBody>
      </p:sp>
      <p:sp>
        <p:nvSpPr>
          <p:cNvPr id="1048980"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981"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31" name="Group 8"/>
          <p:cNvGrpSpPr/>
          <p:nvPr/>
        </p:nvGrpSpPr>
        <p:grpSpPr>
          <a:xfrm>
            <a:off x="0" y="0"/>
            <a:ext cx="12192000" cy="6858000"/>
            <a:chOff x="0" y="0"/>
            <a:chExt cx="12192000" cy="6858000"/>
          </a:xfrm>
        </p:grpSpPr>
        <p:sp>
          <p:nvSpPr>
            <p:cNvPr id="1048908"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909" name="Oval 16"/>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10" name="Oval 17"/>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11" name="Oval 18"/>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12" name="Oval 19"/>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13" name="Oval 20"/>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14"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915"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16"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917"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18"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1048919"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1048920"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921"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8922" name="Footer Placeholder 5"/>
          <p:cNvSpPr>
            <a:spLocks noGrp="1"/>
          </p:cNvSpPr>
          <p:nvPr>
            <p:ph type="ftr" sz="quarter" idx="11"/>
          </p:nvPr>
        </p:nvSpPr>
        <p:spPr/>
        <p:txBody>
          <a:bodyPr/>
          <a:lstStyle/>
          <a:p>
            <a:endParaRPr lang="en-IN"/>
          </a:p>
        </p:txBody>
      </p:sp>
      <p:sp>
        <p:nvSpPr>
          <p:cNvPr id="1048923"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924"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243" name="Group 8"/>
          <p:cNvGrpSpPr/>
          <p:nvPr/>
        </p:nvGrpSpPr>
        <p:grpSpPr>
          <a:xfrm>
            <a:off x="0" y="0"/>
            <a:ext cx="12192000" cy="6858000"/>
            <a:chOff x="0" y="0"/>
            <a:chExt cx="12192000" cy="6858000"/>
          </a:xfrm>
        </p:grpSpPr>
        <p:sp>
          <p:nvSpPr>
            <p:cNvPr id="1049002"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9003" name="Oval 16"/>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04" name="Oval 17"/>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05" name="Oval 18"/>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06" name="Oval 19"/>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07" name="Oval 20"/>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0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900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0490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9011"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1049012"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9013"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014"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015" name="Footer Placeholder 5"/>
          <p:cNvSpPr>
            <a:spLocks noGrp="1"/>
          </p:cNvSpPr>
          <p:nvPr>
            <p:ph type="ftr" sz="quarter" idx="11"/>
          </p:nvPr>
        </p:nvSpPr>
        <p:spPr/>
        <p:txBody>
          <a:bodyPr/>
          <a:lstStyle/>
          <a:p>
            <a:endParaRPr lang="en-IN"/>
          </a:p>
        </p:txBody>
      </p:sp>
      <p:sp>
        <p:nvSpPr>
          <p:cNvPr id="10490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9017"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233" name="Group 6"/>
          <p:cNvGrpSpPr/>
          <p:nvPr/>
        </p:nvGrpSpPr>
        <p:grpSpPr>
          <a:xfrm>
            <a:off x="0" y="0"/>
            <a:ext cx="12192000" cy="6858000"/>
            <a:chOff x="0" y="0"/>
            <a:chExt cx="12192000" cy="6858000"/>
          </a:xfrm>
        </p:grpSpPr>
        <p:sp>
          <p:nvSpPr>
            <p:cNvPr id="1048925"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926" name="Oval 13"/>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27" name="Oval 14"/>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28" name="Oval 15"/>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29" name="Oval 17"/>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30" name="Oval 18"/>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31"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32"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04893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34"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1048935"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936"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937" name="Footer Placeholder 4"/>
          <p:cNvSpPr>
            <a:spLocks noGrp="1"/>
          </p:cNvSpPr>
          <p:nvPr>
            <p:ph type="ftr" sz="quarter" idx="11"/>
          </p:nvPr>
        </p:nvSpPr>
        <p:spPr/>
        <p:txBody>
          <a:bodyPr/>
          <a:lstStyle/>
          <a:p>
            <a:endParaRPr lang="en-IN"/>
          </a:p>
        </p:txBody>
      </p:sp>
      <p:sp>
        <p:nvSpPr>
          <p:cNvPr id="1048938"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939"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246" name="Group 2"/>
          <p:cNvGrpSpPr/>
          <p:nvPr/>
        </p:nvGrpSpPr>
        <p:grpSpPr>
          <a:xfrm>
            <a:off x="0" y="0"/>
            <a:ext cx="12192000" cy="6858000"/>
            <a:chOff x="0" y="0"/>
            <a:chExt cx="12192000" cy="6858000"/>
          </a:xfrm>
        </p:grpSpPr>
        <p:sp>
          <p:nvSpPr>
            <p:cNvPr id="1049023"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9024" name="Oval 19"/>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25" name="Oval 21"/>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26" name="Oval 22"/>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27" name="Oval 23"/>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28" name="Oval 24"/>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29"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9030"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903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9032" name="TextBox 15"/>
          <p:cNvSpPr txBox="1"/>
          <p:nvPr/>
        </p:nvSpPr>
        <p:spPr bwMode="gray">
          <a:xfrm>
            <a:off x="881566" y="607336"/>
            <a:ext cx="801912" cy="151384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049033" name="TextBox 12"/>
          <p:cNvSpPr txBox="1"/>
          <p:nvPr/>
        </p:nvSpPr>
        <p:spPr bwMode="gray">
          <a:xfrm>
            <a:off x="9884458" y="2613787"/>
            <a:ext cx="652763" cy="151384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049034"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049035"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036"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037"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038" name="Footer Placeholder 4"/>
          <p:cNvSpPr>
            <a:spLocks noGrp="1"/>
          </p:cNvSpPr>
          <p:nvPr>
            <p:ph type="ftr" sz="quarter" idx="11"/>
          </p:nvPr>
        </p:nvSpPr>
        <p:spPr/>
        <p:txBody>
          <a:bodyPr/>
          <a:lstStyle/>
          <a:p>
            <a:endParaRPr lang="en-IN"/>
          </a:p>
        </p:txBody>
      </p:sp>
      <p:sp>
        <p:nvSpPr>
          <p:cNvPr id="104903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9040"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275"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1049276"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277"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78" name="Footer Placeholder 4"/>
          <p:cNvSpPr>
            <a:spLocks noGrp="1"/>
          </p:cNvSpPr>
          <p:nvPr>
            <p:ph type="ftr" sz="quarter" idx="11"/>
          </p:nvPr>
        </p:nvSpPr>
        <p:spPr/>
        <p:txBody>
          <a:bodyPr/>
          <a:lstStyle/>
          <a:p>
            <a:endParaRPr lang="en-IN"/>
          </a:p>
        </p:txBody>
      </p:sp>
      <p:sp>
        <p:nvSpPr>
          <p:cNvPr id="1049279"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235" name="Group 8"/>
          <p:cNvGrpSpPr/>
          <p:nvPr/>
        </p:nvGrpSpPr>
        <p:grpSpPr>
          <a:xfrm>
            <a:off x="0" y="0"/>
            <a:ext cx="12192000" cy="6858000"/>
            <a:chOff x="0" y="0"/>
            <a:chExt cx="12192000" cy="6858000"/>
          </a:xfrm>
        </p:grpSpPr>
        <p:sp>
          <p:nvSpPr>
            <p:cNvPr id="1048940"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941" name="Oval 14"/>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42" name="Oval 15"/>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43" name="Oval 16"/>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44" name="Oval 17"/>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45" name="Oval 18"/>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46"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47"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94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49"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1048950"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951"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952" name="Footer Placeholder 4"/>
          <p:cNvSpPr>
            <a:spLocks noGrp="1"/>
          </p:cNvSpPr>
          <p:nvPr>
            <p:ph type="ftr" sz="quarter" idx="11"/>
          </p:nvPr>
        </p:nvSpPr>
        <p:spPr/>
        <p:txBody>
          <a:bodyPr/>
          <a:lstStyle/>
          <a:p>
            <a:endParaRPr lang="en-IN"/>
          </a:p>
        </p:txBody>
      </p:sp>
      <p:sp>
        <p:nvSpPr>
          <p:cNvPr id="1048953"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954"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048955"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1048956"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957"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958"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95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960"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961"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3145750" name="Straight Connector 16"/>
          <p:cNvCxnSpPr>
            <a:cxnSpLocks/>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51" name="Straight Connector 17"/>
          <p:cNvCxnSpPr>
            <a:cxnSpLocks/>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1048962" name="Date Placeholder 6"/>
          <p:cNvSpPr>
            <a:spLocks noGrp="1"/>
          </p:cNvSpPr>
          <p:nvPr>
            <p:ph type="dt" sz="half" idx="10"/>
          </p:nvPr>
        </p:nvSpPr>
        <p:spPr/>
        <p:txBody>
          <a:bodyPr/>
          <a:lstStyle/>
          <a:p>
            <a:fld id="{7C70264F-1E01-4F52-887B-2D11D2A1CCE8}" type="datetimeFigureOut">
              <a:rPr lang="en-IN" smtClean="0"/>
              <a:t>04-05-2022</a:t>
            </a:fld>
            <a:endParaRPr lang="en-IN"/>
          </a:p>
        </p:txBody>
      </p:sp>
      <p:sp>
        <p:nvSpPr>
          <p:cNvPr id="1048963" name="Footer Placeholder 7"/>
          <p:cNvSpPr>
            <a:spLocks noGrp="1"/>
          </p:cNvSpPr>
          <p:nvPr>
            <p:ph type="ftr" sz="quarter" idx="11"/>
          </p:nvPr>
        </p:nvSpPr>
        <p:spPr/>
        <p:txBody>
          <a:bodyPr/>
          <a:lstStyle/>
          <a:p>
            <a:endParaRPr lang="en-IN"/>
          </a:p>
        </p:txBody>
      </p:sp>
      <p:sp>
        <p:nvSpPr>
          <p:cNvPr id="1048964" name="Slide Number Placeholder 8"/>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1048865"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1048866"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67"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868"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869"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70"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871"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872"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73"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87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3145748" name="Straight Connector 42"/>
          <p:cNvCxnSpPr>
            <a:cxnSpLocks/>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49" name="Straight Connector 43"/>
          <p:cNvCxnSpPr>
            <a:cxnSpLocks/>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1048875" name="Date Placeholder 6"/>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76" name="Footer Placeholder 7"/>
          <p:cNvSpPr>
            <a:spLocks noGrp="1"/>
          </p:cNvSpPr>
          <p:nvPr>
            <p:ph type="ftr" sz="quarter" idx="11"/>
          </p:nvPr>
        </p:nvSpPr>
        <p:spPr>
          <a:xfrm>
            <a:off x="561111" y="6391838"/>
            <a:ext cx="3644282" cy="304801"/>
          </a:xfrm>
        </p:spPr>
        <p:txBody>
          <a:bodyPr/>
          <a:lstStyle/>
          <a:p>
            <a:endParaRPr lang="en-IN"/>
          </a:p>
        </p:txBody>
      </p:sp>
      <p:sp>
        <p:nvSpPr>
          <p:cNvPr id="1048877" name="Slide Number Placeholder 8"/>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018"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1049019"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020" name="Date Placeholder 3"/>
          <p:cNvSpPr>
            <a:spLocks noGrp="1"/>
          </p:cNvSpPr>
          <p:nvPr>
            <p:ph type="dt" sz="half" idx="10"/>
          </p:nvPr>
        </p:nvSpPr>
        <p:spPr>
          <a:xfrm>
            <a:off x="10695439" y="6391838"/>
            <a:ext cx="990599" cy="304799"/>
          </a:xfrm>
        </p:spPr>
        <p:txBody>
          <a:bodyPr/>
          <a:lstStyle/>
          <a:p>
            <a:fld id="{7C70264F-1E01-4F52-887B-2D11D2A1CCE8}" type="datetimeFigureOut">
              <a:rPr lang="en-IN" smtClean="0"/>
              <a:t>04-05-2022</a:t>
            </a:fld>
            <a:endParaRPr lang="en-IN"/>
          </a:p>
        </p:txBody>
      </p:sp>
      <p:sp>
        <p:nvSpPr>
          <p:cNvPr id="1049021" name="Footer Placeholder 4"/>
          <p:cNvSpPr>
            <a:spLocks noGrp="1"/>
          </p:cNvSpPr>
          <p:nvPr>
            <p:ph type="ftr" sz="quarter" idx="11"/>
          </p:nvPr>
        </p:nvSpPr>
        <p:spPr/>
        <p:txBody>
          <a:bodyPr/>
          <a:lstStyle/>
          <a:p>
            <a:endParaRPr lang="en-IN"/>
          </a:p>
        </p:txBody>
      </p:sp>
      <p:sp>
        <p:nvSpPr>
          <p:cNvPr id="1049022"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229" name="Group 8"/>
          <p:cNvGrpSpPr/>
          <p:nvPr/>
        </p:nvGrpSpPr>
        <p:grpSpPr>
          <a:xfrm>
            <a:off x="0" y="0"/>
            <a:ext cx="12192000" cy="6858000"/>
            <a:chOff x="0" y="0"/>
            <a:chExt cx="12192000" cy="6858000"/>
          </a:xfrm>
        </p:grpSpPr>
        <p:sp>
          <p:nvSpPr>
            <p:cNvPr id="104889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893" name="Oval 14"/>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94" name="Oval 15"/>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95" name="Oval 17"/>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96" name="Oval 18"/>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97" name="Oval 19"/>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98"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899"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0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90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0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104890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904" name="Date Placeholder 3"/>
          <p:cNvSpPr>
            <a:spLocks noGrp="1"/>
          </p:cNvSpPr>
          <p:nvPr>
            <p:ph type="dt" sz="half" idx="10"/>
          </p:nvPr>
        </p:nvSpPr>
        <p:spPr>
          <a:xfrm>
            <a:off x="10653104" y="6391838"/>
            <a:ext cx="992135" cy="304799"/>
          </a:xfrm>
        </p:spPr>
        <p:txBody>
          <a:bodyPr/>
          <a:lstStyle/>
          <a:p>
            <a:fld id="{7C70264F-1E01-4F52-887B-2D11D2A1CCE8}" type="datetimeFigureOut">
              <a:rPr lang="en-IN" smtClean="0"/>
              <a:t>04-05-2022</a:t>
            </a:fld>
            <a:endParaRPr lang="en-IN"/>
          </a:p>
        </p:txBody>
      </p:sp>
      <p:sp>
        <p:nvSpPr>
          <p:cNvPr id="1048905" name="Footer Placeholder 4"/>
          <p:cNvSpPr>
            <a:spLocks noGrp="1"/>
          </p:cNvSpPr>
          <p:nvPr>
            <p:ph type="ftr" sz="quarter" idx="11"/>
          </p:nvPr>
        </p:nvSpPr>
        <p:spPr/>
        <p:txBody>
          <a:bodyPr/>
          <a:lstStyle/>
          <a:p>
            <a:endParaRPr lang="en-IN"/>
          </a:p>
        </p:txBody>
      </p:sp>
      <p:sp>
        <p:nvSpPr>
          <p:cNvPr id="1048906"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907"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16" name="Group 6"/>
          <p:cNvGrpSpPr/>
          <p:nvPr/>
        </p:nvGrpSpPr>
        <p:grpSpPr>
          <a:xfrm>
            <a:off x="0" y="-8467"/>
            <a:ext cx="12192000" cy="6866467"/>
            <a:chOff x="0" y="-8467"/>
            <a:chExt cx="12192000" cy="6866467"/>
          </a:xfrm>
        </p:grpSpPr>
        <p:cxnSp>
          <p:nvCxnSpPr>
            <p:cNvPr id="3145777" name="Straight Connector 31"/>
            <p:cNvCxnSpPr>
              <a:cxnSpLocks/>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145778" name="Straight Connector 20"/>
            <p:cNvCxnSpPr>
              <a:cxnSpLocks/>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49436"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37"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38"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39"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40"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41"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42"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43"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1049444"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1049445"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9446"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47" name="Footer Placeholder 4"/>
          <p:cNvSpPr>
            <a:spLocks noGrp="1"/>
          </p:cNvSpPr>
          <p:nvPr>
            <p:ph type="ftr" sz="quarter" idx="11"/>
          </p:nvPr>
        </p:nvSpPr>
        <p:spPr/>
        <p:txBody>
          <a:bodyPr/>
          <a:lstStyle/>
          <a:p>
            <a:endParaRPr lang="en-IN"/>
          </a:p>
        </p:txBody>
      </p:sp>
      <p:sp>
        <p:nvSpPr>
          <p:cNvPr id="1049448"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28"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1048629"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30"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631" name="Footer Placeholder 4"/>
          <p:cNvSpPr>
            <a:spLocks noGrp="1"/>
          </p:cNvSpPr>
          <p:nvPr>
            <p:ph type="ftr" sz="quarter" idx="11"/>
          </p:nvPr>
        </p:nvSpPr>
        <p:spPr/>
        <p:txBody>
          <a:bodyPr/>
          <a:lstStyle/>
          <a:p>
            <a:endParaRPr lang="en-IN"/>
          </a:p>
        </p:txBody>
      </p:sp>
      <p:sp>
        <p:nvSpPr>
          <p:cNvPr id="1048632"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449"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1049450"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451"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52" name="Footer Placeholder 4"/>
          <p:cNvSpPr>
            <a:spLocks noGrp="1"/>
          </p:cNvSpPr>
          <p:nvPr>
            <p:ph type="ftr" sz="quarter" idx="11"/>
          </p:nvPr>
        </p:nvSpPr>
        <p:spPr/>
        <p:txBody>
          <a:bodyPr/>
          <a:lstStyle/>
          <a:p>
            <a:endParaRPr lang="en-IN"/>
          </a:p>
        </p:txBody>
      </p:sp>
      <p:sp>
        <p:nvSpPr>
          <p:cNvPr id="1049453"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486" name="Title 1"/>
          <p:cNvSpPr>
            <a:spLocks noGrp="1"/>
          </p:cNvSpPr>
          <p:nvPr>
            <p:ph type="title"/>
          </p:nvPr>
        </p:nvSpPr>
        <p:spPr/>
        <p:txBody>
          <a:bodyPr/>
          <a:lstStyle/>
          <a:p>
            <a:r>
              <a:rPr lang="en-US"/>
              <a:t>Click to edit Master title style</a:t>
            </a:r>
            <a:endParaRPr lang="en-US" dirty="0"/>
          </a:p>
        </p:txBody>
      </p:sp>
      <p:sp>
        <p:nvSpPr>
          <p:cNvPr id="1049487"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488"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489"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90" name="Footer Placeholder 5"/>
          <p:cNvSpPr>
            <a:spLocks noGrp="1"/>
          </p:cNvSpPr>
          <p:nvPr>
            <p:ph type="ftr" sz="quarter" idx="11"/>
          </p:nvPr>
        </p:nvSpPr>
        <p:spPr/>
        <p:txBody>
          <a:bodyPr/>
          <a:lstStyle/>
          <a:p>
            <a:endParaRPr lang="en-IN"/>
          </a:p>
        </p:txBody>
      </p:sp>
      <p:sp>
        <p:nvSpPr>
          <p:cNvPr id="1049491"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454" name="Title 1"/>
          <p:cNvSpPr>
            <a:spLocks noGrp="1"/>
          </p:cNvSpPr>
          <p:nvPr>
            <p:ph type="title"/>
          </p:nvPr>
        </p:nvSpPr>
        <p:spPr/>
        <p:txBody>
          <a:bodyPr/>
          <a:lstStyle/>
          <a:p>
            <a:r>
              <a:rPr lang="en-US"/>
              <a:t>Click to edit Master title style</a:t>
            </a:r>
            <a:endParaRPr lang="en-US" dirty="0"/>
          </a:p>
        </p:txBody>
      </p:sp>
      <p:sp>
        <p:nvSpPr>
          <p:cNvPr id="1049455"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456"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457"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458"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459" name="Date Placeholder 6"/>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60" name="Footer Placeholder 7"/>
          <p:cNvSpPr>
            <a:spLocks noGrp="1"/>
          </p:cNvSpPr>
          <p:nvPr>
            <p:ph type="ftr" sz="quarter" idx="11"/>
          </p:nvPr>
        </p:nvSpPr>
        <p:spPr/>
        <p:txBody>
          <a:bodyPr/>
          <a:lstStyle/>
          <a:p>
            <a:endParaRPr lang="en-IN"/>
          </a:p>
        </p:txBody>
      </p:sp>
      <p:sp>
        <p:nvSpPr>
          <p:cNvPr id="1049461" name="Slide Number Placeholder 8"/>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307" name="Title 1"/>
          <p:cNvSpPr>
            <a:spLocks noGrp="1"/>
          </p:cNvSpPr>
          <p:nvPr>
            <p:ph type="title"/>
          </p:nvPr>
        </p:nvSpPr>
        <p:spPr/>
        <p:txBody>
          <a:bodyPr/>
          <a:lstStyle/>
          <a:p>
            <a:r>
              <a:rPr lang="en-US"/>
              <a:t>Click to edit Master title style</a:t>
            </a:r>
            <a:endParaRPr lang="en-US" dirty="0"/>
          </a:p>
        </p:txBody>
      </p:sp>
      <p:sp>
        <p:nvSpPr>
          <p:cNvPr id="1049308"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309"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310"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11" name="Footer Placeholder 5"/>
          <p:cNvSpPr>
            <a:spLocks noGrp="1"/>
          </p:cNvSpPr>
          <p:nvPr>
            <p:ph type="ftr" sz="quarter" idx="11"/>
          </p:nvPr>
        </p:nvSpPr>
        <p:spPr/>
        <p:txBody>
          <a:bodyPr/>
          <a:lstStyle/>
          <a:p>
            <a:endParaRPr lang="en-IN"/>
          </a:p>
        </p:txBody>
      </p:sp>
      <p:sp>
        <p:nvSpPr>
          <p:cNvPr id="1049312"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497"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1049498"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99" name="Footer Placeholder 3"/>
          <p:cNvSpPr>
            <a:spLocks noGrp="1"/>
          </p:cNvSpPr>
          <p:nvPr>
            <p:ph type="ftr" sz="quarter" idx="11"/>
          </p:nvPr>
        </p:nvSpPr>
        <p:spPr/>
        <p:txBody>
          <a:bodyPr/>
          <a:lstStyle/>
          <a:p>
            <a:endParaRPr lang="en-IN"/>
          </a:p>
        </p:txBody>
      </p:sp>
      <p:sp>
        <p:nvSpPr>
          <p:cNvPr id="1049500" name="Slide Number Placeholder 4"/>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470" name="Date Placeholder 1"/>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71" name="Footer Placeholder 2"/>
          <p:cNvSpPr>
            <a:spLocks noGrp="1"/>
          </p:cNvSpPr>
          <p:nvPr>
            <p:ph type="ftr" sz="quarter" idx="11"/>
          </p:nvPr>
        </p:nvSpPr>
        <p:spPr/>
        <p:txBody>
          <a:bodyPr/>
          <a:lstStyle/>
          <a:p>
            <a:endParaRPr lang="en-IN"/>
          </a:p>
        </p:txBody>
      </p:sp>
      <p:sp>
        <p:nvSpPr>
          <p:cNvPr id="1049472" name="Slide Number Placeholder 3"/>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511"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1049512"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513"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1049514"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515" name="Footer Placeholder 5"/>
          <p:cNvSpPr>
            <a:spLocks noGrp="1"/>
          </p:cNvSpPr>
          <p:nvPr>
            <p:ph type="ftr" sz="quarter" idx="11"/>
          </p:nvPr>
        </p:nvSpPr>
        <p:spPr/>
        <p:txBody>
          <a:bodyPr/>
          <a:lstStyle/>
          <a:p>
            <a:endParaRPr lang="en-IN"/>
          </a:p>
        </p:txBody>
      </p:sp>
      <p:sp>
        <p:nvSpPr>
          <p:cNvPr id="1049516"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424"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1049425"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9426"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427"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28" name="Footer Placeholder 5"/>
          <p:cNvSpPr>
            <a:spLocks noGrp="1"/>
          </p:cNvSpPr>
          <p:nvPr>
            <p:ph type="ftr" sz="quarter" idx="11"/>
          </p:nvPr>
        </p:nvSpPr>
        <p:spPr/>
        <p:txBody>
          <a:bodyPr/>
          <a:lstStyle/>
          <a:p>
            <a:endParaRPr lang="en-IN"/>
          </a:p>
        </p:txBody>
      </p:sp>
      <p:sp>
        <p:nvSpPr>
          <p:cNvPr id="1049429"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9506"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1049507"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508"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509" name="Footer Placeholder 4"/>
          <p:cNvSpPr>
            <a:spLocks noGrp="1"/>
          </p:cNvSpPr>
          <p:nvPr>
            <p:ph type="ftr" sz="quarter" idx="11"/>
          </p:nvPr>
        </p:nvSpPr>
        <p:spPr/>
        <p:txBody>
          <a:bodyPr/>
          <a:lstStyle/>
          <a:p>
            <a:endParaRPr lang="en-IN"/>
          </a:p>
        </p:txBody>
      </p:sp>
      <p:sp>
        <p:nvSpPr>
          <p:cNvPr id="1049510"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946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104946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9464"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46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66" name="Footer Placeholder 4"/>
          <p:cNvSpPr>
            <a:spLocks noGrp="1"/>
          </p:cNvSpPr>
          <p:nvPr>
            <p:ph type="ftr" sz="quarter" idx="11"/>
          </p:nvPr>
        </p:nvSpPr>
        <p:spPr/>
        <p:txBody>
          <a:bodyPr/>
          <a:lstStyle/>
          <a:p>
            <a:endParaRPr lang="en-IN"/>
          </a:p>
        </p:txBody>
      </p:sp>
      <p:sp>
        <p:nvSpPr>
          <p:cNvPr id="1049467" name="Slide Number Placeholder 5"/>
          <p:cNvSpPr>
            <a:spLocks noGrp="1"/>
          </p:cNvSpPr>
          <p:nvPr>
            <p:ph type="sldNum" sz="quarter" idx="12"/>
          </p:nvPr>
        </p:nvSpPr>
        <p:spPr/>
        <p:txBody>
          <a:bodyPr/>
          <a:lstStyle/>
          <a:p>
            <a:fld id="{E4D637E7-EA05-4CB6-A33C-7D9CACDE306A}" type="slidenum">
              <a:rPr lang="en-IN" smtClean="0"/>
              <a:t>‹#›</a:t>
            </a:fld>
            <a:endParaRPr lang="en-IN"/>
          </a:p>
        </p:txBody>
      </p:sp>
      <p:sp>
        <p:nvSpPr>
          <p:cNvPr id="1049468"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1049469"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9501"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1049502"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503"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504" name="Footer Placeholder 4"/>
          <p:cNvSpPr>
            <a:spLocks noGrp="1"/>
          </p:cNvSpPr>
          <p:nvPr>
            <p:ph type="ftr" sz="quarter" idx="11"/>
          </p:nvPr>
        </p:nvSpPr>
        <p:spPr/>
        <p:txBody>
          <a:bodyPr/>
          <a:lstStyle/>
          <a:p>
            <a:endParaRPr lang="en-IN"/>
          </a:p>
        </p:txBody>
      </p:sp>
      <p:sp>
        <p:nvSpPr>
          <p:cNvPr id="1049505"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049478"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1049479"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9480"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481"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82" name="Footer Placeholder 4"/>
          <p:cNvSpPr>
            <a:spLocks noGrp="1"/>
          </p:cNvSpPr>
          <p:nvPr>
            <p:ph type="ftr" sz="quarter" idx="11"/>
          </p:nvPr>
        </p:nvSpPr>
        <p:spPr/>
        <p:txBody>
          <a:bodyPr/>
          <a:lstStyle/>
          <a:p>
            <a:endParaRPr lang="en-IN"/>
          </a:p>
        </p:txBody>
      </p:sp>
      <p:sp>
        <p:nvSpPr>
          <p:cNvPr id="1049483" name="Slide Number Placeholder 5"/>
          <p:cNvSpPr>
            <a:spLocks noGrp="1"/>
          </p:cNvSpPr>
          <p:nvPr>
            <p:ph type="sldNum" sz="quarter" idx="12"/>
          </p:nvPr>
        </p:nvSpPr>
        <p:spPr/>
        <p:txBody>
          <a:bodyPr/>
          <a:lstStyle/>
          <a:p>
            <a:fld id="{E4D637E7-EA05-4CB6-A33C-7D9CACDE306A}" type="slidenum">
              <a:rPr lang="en-IN" smtClean="0"/>
              <a:t>‹#›</a:t>
            </a:fld>
            <a:endParaRPr lang="en-IN"/>
          </a:p>
        </p:txBody>
      </p:sp>
      <p:sp>
        <p:nvSpPr>
          <p:cNvPr id="104948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104948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1049430"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1049431"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9432"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433"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34" name="Footer Placeholder 4"/>
          <p:cNvSpPr>
            <a:spLocks noGrp="1"/>
          </p:cNvSpPr>
          <p:nvPr>
            <p:ph type="ftr" sz="quarter" idx="11"/>
          </p:nvPr>
        </p:nvSpPr>
        <p:spPr/>
        <p:txBody>
          <a:bodyPr/>
          <a:lstStyle/>
          <a:p>
            <a:endParaRPr lang="en-IN"/>
          </a:p>
        </p:txBody>
      </p:sp>
      <p:sp>
        <p:nvSpPr>
          <p:cNvPr id="1049435"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492" name="Title 1"/>
          <p:cNvSpPr>
            <a:spLocks noGrp="1"/>
          </p:cNvSpPr>
          <p:nvPr>
            <p:ph type="title"/>
          </p:nvPr>
        </p:nvSpPr>
        <p:spPr/>
        <p:txBody>
          <a:bodyPr/>
          <a:lstStyle/>
          <a:p>
            <a:r>
              <a:rPr lang="en-US"/>
              <a:t>Click to edit Master title style</a:t>
            </a:r>
            <a:endParaRPr lang="en-US" dirty="0"/>
          </a:p>
        </p:txBody>
      </p:sp>
      <p:sp>
        <p:nvSpPr>
          <p:cNvPr id="104949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494"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95" name="Footer Placeholder 4"/>
          <p:cNvSpPr>
            <a:spLocks noGrp="1"/>
          </p:cNvSpPr>
          <p:nvPr>
            <p:ph type="ftr" sz="quarter" idx="11"/>
          </p:nvPr>
        </p:nvSpPr>
        <p:spPr/>
        <p:txBody>
          <a:bodyPr/>
          <a:lstStyle/>
          <a:p>
            <a:endParaRPr lang="en-IN"/>
          </a:p>
        </p:txBody>
      </p:sp>
      <p:sp>
        <p:nvSpPr>
          <p:cNvPr id="1049496"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280" name="Title 1"/>
          <p:cNvSpPr>
            <a:spLocks noGrp="1"/>
          </p:cNvSpPr>
          <p:nvPr>
            <p:ph type="title"/>
          </p:nvPr>
        </p:nvSpPr>
        <p:spPr/>
        <p:txBody>
          <a:bodyPr/>
          <a:lstStyle/>
          <a:p>
            <a:r>
              <a:rPr lang="en-US"/>
              <a:t>Click to edit Master title style</a:t>
            </a:r>
            <a:endParaRPr lang="en-US" dirty="0"/>
          </a:p>
        </p:txBody>
      </p:sp>
      <p:sp>
        <p:nvSpPr>
          <p:cNvPr id="1049281"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282"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283"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284"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285" name="Date Placeholder 6"/>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86" name="Footer Placeholder 7"/>
          <p:cNvSpPr>
            <a:spLocks noGrp="1"/>
          </p:cNvSpPr>
          <p:nvPr>
            <p:ph type="ftr" sz="quarter" idx="11"/>
          </p:nvPr>
        </p:nvSpPr>
        <p:spPr/>
        <p:txBody>
          <a:bodyPr/>
          <a:lstStyle/>
          <a:p>
            <a:endParaRPr lang="en-IN"/>
          </a:p>
        </p:txBody>
      </p:sp>
      <p:sp>
        <p:nvSpPr>
          <p:cNvPr id="1049287" name="Slide Number Placeholder 8"/>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473"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1049474"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47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76" name="Footer Placeholder 4"/>
          <p:cNvSpPr>
            <a:spLocks noGrp="1"/>
          </p:cNvSpPr>
          <p:nvPr>
            <p:ph type="ftr" sz="quarter" idx="11"/>
          </p:nvPr>
        </p:nvSpPr>
        <p:spPr/>
        <p:txBody>
          <a:bodyPr/>
          <a:lstStyle/>
          <a:p>
            <a:endParaRPr lang="en-IN"/>
          </a:p>
        </p:txBody>
      </p:sp>
      <p:sp>
        <p:nvSpPr>
          <p:cNvPr id="1049477"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2097195" name="Picture 6" descr="HD-ShadowLong.png"/>
          <p:cNvPicPr>
            <a:picLocks noChangeAspect="1"/>
          </p:cNvPicPr>
          <p:nvPr/>
        </p:nvPicPr>
        <p:blipFill>
          <a:blip r:embed="rId2"/>
          <a:stretch>
            <a:fillRect/>
          </a:stretch>
        </p:blipFill>
        <p:spPr>
          <a:xfrm>
            <a:off x="1" y="4242851"/>
            <a:ext cx="8968084" cy="275942"/>
          </a:xfrm>
          <a:prstGeom prst="rect">
            <a:avLst/>
          </a:prstGeom>
        </p:spPr>
      </p:pic>
      <p:pic>
        <p:nvPicPr>
          <p:cNvPr id="2097196" name="Picture 7" descr="HD-ShadowShort.png"/>
          <p:cNvPicPr>
            <a:picLocks noChangeAspect="1"/>
          </p:cNvPicPr>
          <p:nvPr/>
        </p:nvPicPr>
        <p:blipFill>
          <a:blip r:embed="rId3"/>
          <a:stretch>
            <a:fillRect/>
          </a:stretch>
        </p:blipFill>
        <p:spPr>
          <a:xfrm>
            <a:off x="9111716" y="4243845"/>
            <a:ext cx="3077108" cy="276940"/>
          </a:xfrm>
          <a:prstGeom prst="rect">
            <a:avLst/>
          </a:prstGeom>
        </p:spPr>
      </p:pic>
      <p:sp>
        <p:nvSpPr>
          <p:cNvPr id="104962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3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31"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1049632"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49633"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634" name="Footer Placeholder 4"/>
          <p:cNvSpPr>
            <a:spLocks noGrp="1"/>
          </p:cNvSpPr>
          <p:nvPr>
            <p:ph type="ftr" sz="quarter" idx="11"/>
          </p:nvPr>
        </p:nvSpPr>
        <p:spPr/>
        <p:txBody>
          <a:bodyPr/>
          <a:lstStyle/>
          <a:p>
            <a:endParaRPr lang="en-IN"/>
          </a:p>
        </p:txBody>
      </p:sp>
      <p:sp>
        <p:nvSpPr>
          <p:cNvPr id="1049635" name="Slide Number Placeholder 5"/>
          <p:cNvSpPr>
            <a:spLocks noGrp="1"/>
          </p:cNvSpPr>
          <p:nvPr>
            <p:ph type="sldNum" sz="quarter" idx="12"/>
          </p:nvPr>
        </p:nvSpPr>
        <p:spPr>
          <a:xfrm>
            <a:off x="9255346" y="2750337"/>
            <a:ext cx="1171888" cy="1356442"/>
          </a:xfrm>
        </p:spPr>
        <p:txBody>
          <a:bodyPr/>
          <a:lstStyle/>
          <a:p>
            <a:fld id="{E4D637E7-EA05-4CB6-A33C-7D9CACDE306A}" type="slidenum">
              <a:rPr lang="en-IN" smtClean="0"/>
              <a:t>‹#›</a:t>
            </a:fld>
            <a:endParaRPr lang="en-IN"/>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2097154" name="Picture 14" descr="HD-ShadowLong.png"/>
          <p:cNvPicPr>
            <a:picLocks noChangeAspect="1"/>
          </p:cNvPicPr>
          <p:nvPr/>
        </p:nvPicPr>
        <p:blipFill>
          <a:blip r:embed="rId2"/>
          <a:stretch>
            <a:fillRect/>
          </a:stretch>
        </p:blipFill>
        <p:spPr>
          <a:xfrm>
            <a:off x="1" y="1970240"/>
            <a:ext cx="10437812" cy="321164"/>
          </a:xfrm>
          <a:prstGeom prst="rect">
            <a:avLst/>
          </a:prstGeom>
        </p:spPr>
      </p:pic>
      <p:pic>
        <p:nvPicPr>
          <p:cNvPr id="2097155" name="Picture 15" descr="HD-ShadowShort.png"/>
          <p:cNvPicPr>
            <a:picLocks noChangeAspect="1"/>
          </p:cNvPicPr>
          <p:nvPr/>
        </p:nvPicPr>
        <p:blipFill>
          <a:blip r:embed="rId3"/>
          <a:stretch>
            <a:fillRect/>
          </a:stretch>
        </p:blipFill>
        <p:spPr>
          <a:xfrm>
            <a:off x="10585826" y="1971234"/>
            <a:ext cx="1602997" cy="144270"/>
          </a:xfrm>
          <a:prstGeom prst="rect">
            <a:avLst/>
          </a:prstGeom>
        </p:spPr>
      </p:pic>
      <p:sp>
        <p:nvSpPr>
          <p:cNvPr id="1048640"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641"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642" name="Title 1"/>
          <p:cNvSpPr>
            <a:spLocks noGrp="1"/>
          </p:cNvSpPr>
          <p:nvPr>
            <p:ph type="title"/>
          </p:nvPr>
        </p:nvSpPr>
        <p:spPr/>
        <p:txBody>
          <a:bodyPr/>
          <a:lstStyle/>
          <a:p>
            <a:r>
              <a:rPr lang="en-US"/>
              <a:t>Click to edit Master title style</a:t>
            </a:r>
            <a:endParaRPr lang="en-US" dirty="0"/>
          </a:p>
        </p:txBody>
      </p:sp>
      <p:sp>
        <p:nvSpPr>
          <p:cNvPr id="104864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44"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645" name="Footer Placeholder 4"/>
          <p:cNvSpPr>
            <a:spLocks noGrp="1"/>
          </p:cNvSpPr>
          <p:nvPr>
            <p:ph type="ftr" sz="quarter" idx="11"/>
          </p:nvPr>
        </p:nvSpPr>
        <p:spPr/>
        <p:txBody>
          <a:bodyPr/>
          <a:lstStyle/>
          <a:p>
            <a:endParaRPr lang="en-IN"/>
          </a:p>
        </p:txBody>
      </p:sp>
      <p:sp>
        <p:nvSpPr>
          <p:cNvPr id="1048646"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2097193" name="Picture 6" descr="HD-ShadowLong.png"/>
          <p:cNvPicPr>
            <a:picLocks noChangeAspect="1"/>
          </p:cNvPicPr>
          <p:nvPr/>
        </p:nvPicPr>
        <p:blipFill>
          <a:blip r:embed="rId2"/>
          <a:stretch>
            <a:fillRect/>
          </a:stretch>
        </p:blipFill>
        <p:spPr>
          <a:xfrm>
            <a:off x="-1" y="4086907"/>
            <a:ext cx="10437812" cy="321164"/>
          </a:xfrm>
          <a:prstGeom prst="rect">
            <a:avLst/>
          </a:prstGeom>
        </p:spPr>
      </p:pic>
      <p:pic>
        <p:nvPicPr>
          <p:cNvPr id="2097194" name="Picture 7" descr="HD-ShadowShort.png"/>
          <p:cNvPicPr>
            <a:picLocks noChangeAspect="1"/>
          </p:cNvPicPr>
          <p:nvPr/>
        </p:nvPicPr>
        <p:blipFill>
          <a:blip r:embed="rId3"/>
          <a:stretch>
            <a:fillRect/>
          </a:stretch>
        </p:blipFill>
        <p:spPr>
          <a:xfrm>
            <a:off x="10585824" y="4087901"/>
            <a:ext cx="1602997" cy="144270"/>
          </a:xfrm>
          <a:prstGeom prst="rect">
            <a:avLst/>
          </a:prstGeom>
        </p:spPr>
      </p:pic>
      <p:sp>
        <p:nvSpPr>
          <p:cNvPr id="1049622"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23"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24"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1049625"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9626"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627" name="Footer Placeholder 4"/>
          <p:cNvSpPr>
            <a:spLocks noGrp="1"/>
          </p:cNvSpPr>
          <p:nvPr>
            <p:ph type="ftr" sz="quarter" idx="11"/>
          </p:nvPr>
        </p:nvSpPr>
        <p:spPr/>
        <p:txBody>
          <a:bodyPr/>
          <a:lstStyle/>
          <a:p>
            <a:endParaRPr lang="en-IN"/>
          </a:p>
        </p:txBody>
      </p:sp>
      <p:sp>
        <p:nvSpPr>
          <p:cNvPr id="1049628" name="Slide Number Placeholder 5"/>
          <p:cNvSpPr>
            <a:spLocks noGrp="1"/>
          </p:cNvSpPr>
          <p:nvPr>
            <p:ph type="sldNum" sz="quarter" idx="12"/>
          </p:nvPr>
        </p:nvSpPr>
        <p:spPr>
          <a:xfrm>
            <a:off x="10729455" y="2869895"/>
            <a:ext cx="1154151" cy="1090789"/>
          </a:xfrm>
        </p:spPr>
        <p:txBody>
          <a:bodyPr/>
          <a:lstStyle/>
          <a:p>
            <a:fld id="{E4D637E7-EA05-4CB6-A33C-7D9CACDE306A}" type="slidenum">
              <a:rPr lang="en-IN" smtClean="0"/>
              <a:t>‹#›</a:t>
            </a:fld>
            <a:endParaRPr lang="en-IN"/>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2097179" name="Picture 7" descr="HD-ShadowLong.png"/>
          <p:cNvPicPr>
            <a:picLocks noChangeAspect="1"/>
          </p:cNvPicPr>
          <p:nvPr/>
        </p:nvPicPr>
        <p:blipFill>
          <a:blip r:embed="rId2"/>
          <a:stretch>
            <a:fillRect/>
          </a:stretch>
        </p:blipFill>
        <p:spPr>
          <a:xfrm>
            <a:off x="1" y="1970240"/>
            <a:ext cx="10437812" cy="321164"/>
          </a:xfrm>
          <a:prstGeom prst="rect">
            <a:avLst/>
          </a:prstGeom>
        </p:spPr>
      </p:pic>
      <p:pic>
        <p:nvPicPr>
          <p:cNvPr id="2097180" name="Picture 8" descr="HD-ShadowShort.png"/>
          <p:cNvPicPr>
            <a:picLocks noChangeAspect="1"/>
          </p:cNvPicPr>
          <p:nvPr/>
        </p:nvPicPr>
        <p:blipFill>
          <a:blip r:embed="rId3"/>
          <a:stretch>
            <a:fillRect/>
          </a:stretch>
        </p:blipFill>
        <p:spPr>
          <a:xfrm>
            <a:off x="10585826" y="1971234"/>
            <a:ext cx="1602997" cy="144270"/>
          </a:xfrm>
          <a:prstGeom prst="rect">
            <a:avLst/>
          </a:prstGeom>
        </p:spPr>
      </p:pic>
      <p:sp>
        <p:nvSpPr>
          <p:cNvPr id="1049565"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66"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67" name="Title 1"/>
          <p:cNvSpPr>
            <a:spLocks noGrp="1"/>
          </p:cNvSpPr>
          <p:nvPr>
            <p:ph type="title"/>
          </p:nvPr>
        </p:nvSpPr>
        <p:spPr/>
        <p:txBody>
          <a:bodyPr/>
          <a:lstStyle/>
          <a:p>
            <a:r>
              <a:rPr lang="en-US"/>
              <a:t>Click to edit Master title style</a:t>
            </a:r>
            <a:endParaRPr lang="en-US" dirty="0"/>
          </a:p>
        </p:txBody>
      </p:sp>
      <p:sp>
        <p:nvSpPr>
          <p:cNvPr id="1049568"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569"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570"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571" name="Footer Placeholder 5"/>
          <p:cNvSpPr>
            <a:spLocks noGrp="1"/>
          </p:cNvSpPr>
          <p:nvPr>
            <p:ph type="ftr" sz="quarter" idx="11"/>
          </p:nvPr>
        </p:nvSpPr>
        <p:spPr/>
        <p:txBody>
          <a:bodyPr/>
          <a:lstStyle/>
          <a:p>
            <a:endParaRPr lang="en-IN"/>
          </a:p>
        </p:txBody>
      </p:sp>
      <p:sp>
        <p:nvSpPr>
          <p:cNvPr id="1049572"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97183" name="Picture 9" descr="HD-ShadowLong.png"/>
          <p:cNvPicPr>
            <a:picLocks noChangeAspect="1"/>
          </p:cNvPicPr>
          <p:nvPr/>
        </p:nvPicPr>
        <p:blipFill>
          <a:blip r:embed="rId2"/>
          <a:stretch>
            <a:fillRect/>
          </a:stretch>
        </p:blipFill>
        <p:spPr>
          <a:xfrm>
            <a:off x="1" y="1970240"/>
            <a:ext cx="10437812" cy="321164"/>
          </a:xfrm>
          <a:prstGeom prst="rect">
            <a:avLst/>
          </a:prstGeom>
        </p:spPr>
      </p:pic>
      <p:pic>
        <p:nvPicPr>
          <p:cNvPr id="2097184" name="Picture 10" descr="HD-ShadowShort.png"/>
          <p:cNvPicPr>
            <a:picLocks noChangeAspect="1"/>
          </p:cNvPicPr>
          <p:nvPr/>
        </p:nvPicPr>
        <p:blipFill>
          <a:blip r:embed="rId3"/>
          <a:stretch>
            <a:fillRect/>
          </a:stretch>
        </p:blipFill>
        <p:spPr>
          <a:xfrm>
            <a:off x="10585826" y="1971234"/>
            <a:ext cx="1602997" cy="144270"/>
          </a:xfrm>
          <a:prstGeom prst="rect">
            <a:avLst/>
          </a:prstGeom>
        </p:spPr>
      </p:pic>
      <p:sp>
        <p:nvSpPr>
          <p:cNvPr id="1049579"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80"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81"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1049582"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583"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584"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585"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586" name="Date Placeholder 6"/>
          <p:cNvSpPr>
            <a:spLocks noGrp="1"/>
          </p:cNvSpPr>
          <p:nvPr>
            <p:ph type="dt" sz="half" idx="10"/>
          </p:nvPr>
        </p:nvSpPr>
        <p:spPr/>
        <p:txBody>
          <a:bodyPr/>
          <a:lstStyle/>
          <a:p>
            <a:fld id="{7C70264F-1E01-4F52-887B-2D11D2A1CCE8}" type="datetimeFigureOut">
              <a:rPr lang="en-IN" smtClean="0"/>
              <a:t>04-05-2022</a:t>
            </a:fld>
            <a:endParaRPr lang="en-IN"/>
          </a:p>
        </p:txBody>
      </p:sp>
      <p:sp>
        <p:nvSpPr>
          <p:cNvPr id="1049587" name="Footer Placeholder 7"/>
          <p:cNvSpPr>
            <a:spLocks noGrp="1"/>
          </p:cNvSpPr>
          <p:nvPr>
            <p:ph type="ftr" sz="quarter" idx="11"/>
          </p:nvPr>
        </p:nvSpPr>
        <p:spPr/>
        <p:txBody>
          <a:bodyPr/>
          <a:lstStyle/>
          <a:p>
            <a:endParaRPr lang="en-IN"/>
          </a:p>
        </p:txBody>
      </p:sp>
      <p:sp>
        <p:nvSpPr>
          <p:cNvPr id="1049588" name="Slide Number Placeholder 8"/>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2097181" name="Picture 5" descr="HD-ShadowLong.png"/>
          <p:cNvPicPr>
            <a:picLocks noChangeAspect="1"/>
          </p:cNvPicPr>
          <p:nvPr/>
        </p:nvPicPr>
        <p:blipFill>
          <a:blip r:embed="rId2"/>
          <a:stretch>
            <a:fillRect/>
          </a:stretch>
        </p:blipFill>
        <p:spPr>
          <a:xfrm>
            <a:off x="1" y="1970240"/>
            <a:ext cx="10437812" cy="321164"/>
          </a:xfrm>
          <a:prstGeom prst="rect">
            <a:avLst/>
          </a:prstGeom>
        </p:spPr>
      </p:pic>
      <p:pic>
        <p:nvPicPr>
          <p:cNvPr id="2097182" name="Picture 6" descr="HD-ShadowShort.png"/>
          <p:cNvPicPr>
            <a:picLocks noChangeAspect="1"/>
          </p:cNvPicPr>
          <p:nvPr/>
        </p:nvPicPr>
        <p:blipFill>
          <a:blip r:embed="rId3"/>
          <a:stretch>
            <a:fillRect/>
          </a:stretch>
        </p:blipFill>
        <p:spPr>
          <a:xfrm>
            <a:off x="10585826" y="1971234"/>
            <a:ext cx="1602997" cy="144270"/>
          </a:xfrm>
          <a:prstGeom prst="rect">
            <a:avLst/>
          </a:prstGeom>
        </p:spPr>
      </p:pic>
      <p:sp>
        <p:nvSpPr>
          <p:cNvPr id="1049573"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74"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75" name="Title 1"/>
          <p:cNvSpPr>
            <a:spLocks noGrp="1"/>
          </p:cNvSpPr>
          <p:nvPr>
            <p:ph type="title"/>
          </p:nvPr>
        </p:nvSpPr>
        <p:spPr/>
        <p:txBody>
          <a:bodyPr/>
          <a:lstStyle/>
          <a:p>
            <a:r>
              <a:rPr lang="en-US"/>
              <a:t>Click to edit Master title style</a:t>
            </a:r>
            <a:endParaRPr lang="en-US" dirty="0"/>
          </a:p>
        </p:txBody>
      </p:sp>
      <p:sp>
        <p:nvSpPr>
          <p:cNvPr id="1049576"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9577" name="Footer Placeholder 3"/>
          <p:cNvSpPr>
            <a:spLocks noGrp="1"/>
          </p:cNvSpPr>
          <p:nvPr>
            <p:ph type="ftr" sz="quarter" idx="11"/>
          </p:nvPr>
        </p:nvSpPr>
        <p:spPr/>
        <p:txBody>
          <a:bodyPr/>
          <a:lstStyle/>
          <a:p>
            <a:endParaRPr lang="en-IN"/>
          </a:p>
        </p:txBody>
      </p:sp>
      <p:sp>
        <p:nvSpPr>
          <p:cNvPr id="1049578" name="Slide Number Placeholder 4"/>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097199" name="Picture 4" descr="HD-ShadowShort.png"/>
          <p:cNvPicPr>
            <a:picLocks noChangeAspect="1"/>
          </p:cNvPicPr>
          <p:nvPr/>
        </p:nvPicPr>
        <p:blipFill>
          <a:blip r:embed="rId2"/>
          <a:stretch>
            <a:fillRect/>
          </a:stretch>
        </p:blipFill>
        <p:spPr>
          <a:xfrm>
            <a:off x="10585826" y="1971234"/>
            <a:ext cx="1602997" cy="144270"/>
          </a:xfrm>
          <a:prstGeom prst="rect">
            <a:avLst/>
          </a:prstGeom>
        </p:spPr>
      </p:pic>
      <p:sp>
        <p:nvSpPr>
          <p:cNvPr id="1049644"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45" name="Date Placeholder 1"/>
          <p:cNvSpPr>
            <a:spLocks noGrp="1"/>
          </p:cNvSpPr>
          <p:nvPr>
            <p:ph type="dt" sz="half" idx="10"/>
          </p:nvPr>
        </p:nvSpPr>
        <p:spPr/>
        <p:txBody>
          <a:bodyPr/>
          <a:lstStyle/>
          <a:p>
            <a:fld id="{7C70264F-1E01-4F52-887B-2D11D2A1CCE8}" type="datetimeFigureOut">
              <a:rPr lang="en-IN" smtClean="0"/>
              <a:t>04-05-2022</a:t>
            </a:fld>
            <a:endParaRPr lang="en-IN"/>
          </a:p>
        </p:txBody>
      </p:sp>
      <p:sp>
        <p:nvSpPr>
          <p:cNvPr id="1049646" name="Footer Placeholder 2"/>
          <p:cNvSpPr>
            <a:spLocks noGrp="1"/>
          </p:cNvSpPr>
          <p:nvPr>
            <p:ph type="ftr" sz="quarter" idx="11"/>
          </p:nvPr>
        </p:nvSpPr>
        <p:spPr/>
        <p:txBody>
          <a:bodyPr/>
          <a:lstStyle/>
          <a:p>
            <a:endParaRPr lang="en-IN"/>
          </a:p>
        </p:txBody>
      </p:sp>
      <p:sp>
        <p:nvSpPr>
          <p:cNvPr id="1049647" name="Slide Number Placeholder 3"/>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2097175" name="Picture 7" descr="HD-ShadowLong.png"/>
          <p:cNvPicPr>
            <a:picLocks noChangeAspect="1"/>
          </p:cNvPicPr>
          <p:nvPr/>
        </p:nvPicPr>
        <p:blipFill>
          <a:blip r:embed="rId2"/>
          <a:stretch>
            <a:fillRect/>
          </a:stretch>
        </p:blipFill>
        <p:spPr>
          <a:xfrm>
            <a:off x="1" y="1970240"/>
            <a:ext cx="10437812" cy="321164"/>
          </a:xfrm>
          <a:prstGeom prst="rect">
            <a:avLst/>
          </a:prstGeom>
        </p:spPr>
      </p:pic>
      <p:pic>
        <p:nvPicPr>
          <p:cNvPr id="2097176" name="Picture 8" descr="HD-ShadowShort.png"/>
          <p:cNvPicPr>
            <a:picLocks noChangeAspect="1"/>
          </p:cNvPicPr>
          <p:nvPr/>
        </p:nvPicPr>
        <p:blipFill>
          <a:blip r:embed="rId3"/>
          <a:stretch>
            <a:fillRect/>
          </a:stretch>
        </p:blipFill>
        <p:spPr>
          <a:xfrm>
            <a:off x="10585826" y="1971234"/>
            <a:ext cx="1602997" cy="144270"/>
          </a:xfrm>
          <a:prstGeom prst="rect">
            <a:avLst/>
          </a:prstGeom>
        </p:spPr>
      </p:pic>
      <p:sp>
        <p:nvSpPr>
          <p:cNvPr id="1049542"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43"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44"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1049545"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546"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9547"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548" name="Footer Placeholder 5"/>
          <p:cNvSpPr>
            <a:spLocks noGrp="1"/>
          </p:cNvSpPr>
          <p:nvPr>
            <p:ph type="ftr" sz="quarter" idx="11"/>
          </p:nvPr>
        </p:nvSpPr>
        <p:spPr/>
        <p:txBody>
          <a:bodyPr/>
          <a:lstStyle/>
          <a:p>
            <a:endParaRPr lang="en-IN"/>
          </a:p>
        </p:txBody>
      </p:sp>
      <p:sp>
        <p:nvSpPr>
          <p:cNvPr id="1049549"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097197" name="Picture 7" descr="HD-ShadowLong.png"/>
          <p:cNvPicPr>
            <a:picLocks noChangeAspect="1"/>
          </p:cNvPicPr>
          <p:nvPr/>
        </p:nvPicPr>
        <p:blipFill>
          <a:blip r:embed="rId2"/>
          <a:stretch>
            <a:fillRect/>
          </a:stretch>
        </p:blipFill>
        <p:spPr>
          <a:xfrm>
            <a:off x="1" y="1970240"/>
            <a:ext cx="10437812" cy="321164"/>
          </a:xfrm>
          <a:prstGeom prst="rect">
            <a:avLst/>
          </a:prstGeom>
        </p:spPr>
      </p:pic>
      <p:pic>
        <p:nvPicPr>
          <p:cNvPr id="2097198" name="Picture 8" descr="HD-ShadowShort.png"/>
          <p:cNvPicPr>
            <a:picLocks noChangeAspect="1"/>
          </p:cNvPicPr>
          <p:nvPr/>
        </p:nvPicPr>
        <p:blipFill>
          <a:blip r:embed="rId3"/>
          <a:stretch>
            <a:fillRect/>
          </a:stretch>
        </p:blipFill>
        <p:spPr>
          <a:xfrm>
            <a:off x="10585826" y="1971234"/>
            <a:ext cx="1602997" cy="144270"/>
          </a:xfrm>
          <a:prstGeom prst="rect">
            <a:avLst/>
          </a:prstGeom>
        </p:spPr>
      </p:pic>
      <p:sp>
        <p:nvSpPr>
          <p:cNvPr id="1049636"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37"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38"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1049639"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49640"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9641"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642" name="Footer Placeholder 5"/>
          <p:cNvSpPr>
            <a:spLocks noGrp="1"/>
          </p:cNvSpPr>
          <p:nvPr>
            <p:ph type="ftr" sz="quarter" idx="11"/>
          </p:nvPr>
        </p:nvSpPr>
        <p:spPr/>
        <p:txBody>
          <a:bodyPr/>
          <a:lstStyle/>
          <a:p>
            <a:endParaRPr lang="en-IN"/>
          </a:p>
        </p:txBody>
      </p:sp>
      <p:sp>
        <p:nvSpPr>
          <p:cNvPr id="1049643"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83" name="Title 1"/>
          <p:cNvSpPr>
            <a:spLocks noGrp="1"/>
          </p:cNvSpPr>
          <p:nvPr>
            <p:ph type="title"/>
          </p:nvPr>
        </p:nvSpPr>
        <p:spPr/>
        <p:txBody>
          <a:bodyPr/>
          <a:lstStyle/>
          <a:p>
            <a:r>
              <a:rPr lang="en-US"/>
              <a:t>Click to edit Master title style</a:t>
            </a:r>
            <a:endParaRPr lang="en-US" dirty="0"/>
          </a:p>
        </p:txBody>
      </p:sp>
      <p:sp>
        <p:nvSpPr>
          <p:cNvPr id="1048684"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8685" name="Footer Placeholder 3"/>
          <p:cNvSpPr>
            <a:spLocks noGrp="1"/>
          </p:cNvSpPr>
          <p:nvPr>
            <p:ph type="ftr" sz="quarter" idx="11"/>
          </p:nvPr>
        </p:nvSpPr>
        <p:spPr/>
        <p:txBody>
          <a:bodyPr/>
          <a:lstStyle/>
          <a:p>
            <a:endParaRPr lang="en-IN"/>
          </a:p>
        </p:txBody>
      </p:sp>
      <p:sp>
        <p:nvSpPr>
          <p:cNvPr id="1048686" name="Slide Number Placeholder 4"/>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2097171" name="Picture 7" descr="HD-ShadowLong.png"/>
          <p:cNvPicPr>
            <a:picLocks noChangeAspect="1"/>
          </p:cNvPicPr>
          <p:nvPr/>
        </p:nvPicPr>
        <p:blipFill>
          <a:blip r:embed="rId2"/>
          <a:stretch>
            <a:fillRect/>
          </a:stretch>
        </p:blipFill>
        <p:spPr>
          <a:xfrm>
            <a:off x="1" y="5928628"/>
            <a:ext cx="10437812" cy="321164"/>
          </a:xfrm>
          <a:prstGeom prst="rect">
            <a:avLst/>
          </a:prstGeom>
        </p:spPr>
      </p:pic>
      <p:pic>
        <p:nvPicPr>
          <p:cNvPr id="2097172" name="Picture 8" descr="HD-ShadowShort.png"/>
          <p:cNvPicPr>
            <a:picLocks noChangeAspect="1"/>
          </p:cNvPicPr>
          <p:nvPr/>
        </p:nvPicPr>
        <p:blipFill>
          <a:blip r:embed="rId3"/>
          <a:stretch>
            <a:fillRect/>
          </a:stretch>
        </p:blipFill>
        <p:spPr>
          <a:xfrm>
            <a:off x="10585826" y="5929622"/>
            <a:ext cx="1602997" cy="144270"/>
          </a:xfrm>
          <a:prstGeom prst="rect">
            <a:avLst/>
          </a:prstGeom>
        </p:spPr>
      </p:pic>
      <p:sp>
        <p:nvSpPr>
          <p:cNvPr id="1049524"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25"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26"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1049527"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49528"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9529"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530" name="Footer Placeholder 5"/>
          <p:cNvSpPr>
            <a:spLocks noGrp="1"/>
          </p:cNvSpPr>
          <p:nvPr>
            <p:ph type="ftr" sz="quarter" idx="11"/>
          </p:nvPr>
        </p:nvSpPr>
        <p:spPr/>
        <p:txBody>
          <a:bodyPr/>
          <a:lstStyle/>
          <a:p>
            <a:endParaRPr lang="en-IN"/>
          </a:p>
        </p:txBody>
      </p:sp>
      <p:sp>
        <p:nvSpPr>
          <p:cNvPr id="1049531" name="Slide Number Placeholder 6"/>
          <p:cNvSpPr>
            <a:spLocks noGrp="1"/>
          </p:cNvSpPr>
          <p:nvPr>
            <p:ph type="sldNum" sz="quarter" idx="12"/>
          </p:nvPr>
        </p:nvSpPr>
        <p:spPr>
          <a:xfrm>
            <a:off x="10729455" y="4711309"/>
            <a:ext cx="1154151" cy="1090789"/>
          </a:xfrm>
        </p:spPr>
        <p:txBody>
          <a:bodyPr/>
          <a:lstStyle/>
          <a:p>
            <a:fld id="{E4D637E7-EA05-4CB6-A33C-7D9CACDE306A}" type="slidenum">
              <a:rPr lang="en-IN" smtClean="0"/>
              <a:t>‹#›</a:t>
            </a:fld>
            <a:endParaRPr lang="en-IN"/>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2097189" name="Picture 7" descr="HD-ShadowLong.png"/>
          <p:cNvPicPr>
            <a:picLocks noChangeAspect="1"/>
          </p:cNvPicPr>
          <p:nvPr/>
        </p:nvPicPr>
        <p:blipFill>
          <a:blip r:embed="rId2"/>
          <a:stretch>
            <a:fillRect/>
          </a:stretch>
        </p:blipFill>
        <p:spPr>
          <a:xfrm>
            <a:off x="1" y="5928628"/>
            <a:ext cx="10437812" cy="321164"/>
          </a:xfrm>
          <a:prstGeom prst="rect">
            <a:avLst/>
          </a:prstGeom>
        </p:spPr>
      </p:pic>
      <p:pic>
        <p:nvPicPr>
          <p:cNvPr id="2097190" name="Picture 8" descr="HD-ShadowShort.png"/>
          <p:cNvPicPr>
            <a:picLocks noChangeAspect="1"/>
          </p:cNvPicPr>
          <p:nvPr/>
        </p:nvPicPr>
        <p:blipFill>
          <a:blip r:embed="rId3"/>
          <a:stretch>
            <a:fillRect/>
          </a:stretch>
        </p:blipFill>
        <p:spPr>
          <a:xfrm>
            <a:off x="10585826" y="5929622"/>
            <a:ext cx="1602997" cy="144270"/>
          </a:xfrm>
          <a:prstGeom prst="rect">
            <a:avLst/>
          </a:prstGeom>
        </p:spPr>
      </p:pic>
      <p:sp>
        <p:nvSpPr>
          <p:cNvPr id="1049603"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04"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05"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1049606"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9607"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608" name="Footer Placeholder 5"/>
          <p:cNvSpPr>
            <a:spLocks noGrp="1"/>
          </p:cNvSpPr>
          <p:nvPr>
            <p:ph type="ftr" sz="quarter" idx="11"/>
          </p:nvPr>
        </p:nvSpPr>
        <p:spPr/>
        <p:txBody>
          <a:bodyPr/>
          <a:lstStyle/>
          <a:p>
            <a:endParaRPr lang="en-IN"/>
          </a:p>
        </p:txBody>
      </p:sp>
      <p:sp>
        <p:nvSpPr>
          <p:cNvPr id="1049609" name="Slide Number Placeholder 6"/>
          <p:cNvSpPr>
            <a:spLocks noGrp="1"/>
          </p:cNvSpPr>
          <p:nvPr>
            <p:ph type="sldNum" sz="quarter" idx="12"/>
          </p:nvPr>
        </p:nvSpPr>
        <p:spPr>
          <a:xfrm>
            <a:off x="10729455" y="4711615"/>
            <a:ext cx="1154151" cy="1090789"/>
          </a:xfrm>
        </p:spPr>
        <p:txBody>
          <a:bodyPr/>
          <a:lstStyle/>
          <a:p>
            <a:fld id="{E4D637E7-EA05-4CB6-A33C-7D9CACDE306A}" type="slidenum">
              <a:rPr lang="en-IN" smtClean="0"/>
              <a:t>‹#›</a:t>
            </a:fld>
            <a:endParaRPr lang="en-IN"/>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2097173" name="Picture 10" descr="HD-ShadowLong.png"/>
          <p:cNvPicPr>
            <a:picLocks noChangeAspect="1"/>
          </p:cNvPicPr>
          <p:nvPr/>
        </p:nvPicPr>
        <p:blipFill>
          <a:blip r:embed="rId2"/>
          <a:stretch>
            <a:fillRect/>
          </a:stretch>
        </p:blipFill>
        <p:spPr>
          <a:xfrm>
            <a:off x="1" y="5928628"/>
            <a:ext cx="10437812" cy="321164"/>
          </a:xfrm>
          <a:prstGeom prst="rect">
            <a:avLst/>
          </a:prstGeom>
        </p:spPr>
      </p:pic>
      <p:pic>
        <p:nvPicPr>
          <p:cNvPr id="2097174" name="Picture 12" descr="HD-ShadowShort.png"/>
          <p:cNvPicPr>
            <a:picLocks noChangeAspect="1"/>
          </p:cNvPicPr>
          <p:nvPr/>
        </p:nvPicPr>
        <p:blipFill>
          <a:blip r:embed="rId3"/>
          <a:stretch>
            <a:fillRect/>
          </a:stretch>
        </p:blipFill>
        <p:spPr>
          <a:xfrm>
            <a:off x="10585826" y="5929622"/>
            <a:ext cx="1602997" cy="144270"/>
          </a:xfrm>
          <a:prstGeom prst="rect">
            <a:avLst/>
          </a:prstGeom>
        </p:spPr>
      </p:pic>
      <p:sp>
        <p:nvSpPr>
          <p:cNvPr id="1049532"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33"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34"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049535"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9536"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9537"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538" name="Footer Placeholder 5"/>
          <p:cNvSpPr>
            <a:spLocks noGrp="1"/>
          </p:cNvSpPr>
          <p:nvPr>
            <p:ph type="ftr" sz="quarter" idx="11"/>
          </p:nvPr>
        </p:nvSpPr>
        <p:spPr/>
        <p:txBody>
          <a:bodyPr/>
          <a:lstStyle/>
          <a:p>
            <a:endParaRPr lang="en-IN"/>
          </a:p>
        </p:txBody>
      </p:sp>
      <p:sp>
        <p:nvSpPr>
          <p:cNvPr id="1049539" name="Slide Number Placeholder 6"/>
          <p:cNvSpPr>
            <a:spLocks noGrp="1"/>
          </p:cNvSpPr>
          <p:nvPr>
            <p:ph type="sldNum" sz="quarter" idx="12"/>
          </p:nvPr>
        </p:nvSpPr>
        <p:spPr>
          <a:xfrm>
            <a:off x="10729455" y="4709925"/>
            <a:ext cx="1154151" cy="1090789"/>
          </a:xfrm>
        </p:spPr>
        <p:txBody>
          <a:bodyPr/>
          <a:lstStyle/>
          <a:p>
            <a:fld id="{E4D637E7-EA05-4CB6-A33C-7D9CACDE306A}" type="slidenum">
              <a:rPr lang="en-IN" smtClean="0"/>
              <a:t>‹#›</a:t>
            </a:fld>
            <a:endParaRPr lang="en-IN"/>
          </a:p>
        </p:txBody>
      </p:sp>
      <p:sp>
        <p:nvSpPr>
          <p:cNvPr id="1049540"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049541"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2097187" name="Picture 8" descr="HD-ShadowLong.png"/>
          <p:cNvPicPr>
            <a:picLocks noChangeAspect="1"/>
          </p:cNvPicPr>
          <p:nvPr/>
        </p:nvPicPr>
        <p:blipFill>
          <a:blip r:embed="rId2"/>
          <a:stretch>
            <a:fillRect/>
          </a:stretch>
        </p:blipFill>
        <p:spPr>
          <a:xfrm>
            <a:off x="1" y="5928628"/>
            <a:ext cx="10437812" cy="321164"/>
          </a:xfrm>
          <a:prstGeom prst="rect">
            <a:avLst/>
          </a:prstGeom>
        </p:spPr>
      </p:pic>
      <p:pic>
        <p:nvPicPr>
          <p:cNvPr id="2097188" name="Picture 9" descr="HD-ShadowShort.png"/>
          <p:cNvPicPr>
            <a:picLocks noChangeAspect="1"/>
          </p:cNvPicPr>
          <p:nvPr/>
        </p:nvPicPr>
        <p:blipFill>
          <a:blip r:embed="rId3"/>
          <a:stretch>
            <a:fillRect/>
          </a:stretch>
        </p:blipFill>
        <p:spPr>
          <a:xfrm>
            <a:off x="10585826" y="5929622"/>
            <a:ext cx="1602997" cy="144270"/>
          </a:xfrm>
          <a:prstGeom prst="rect">
            <a:avLst/>
          </a:prstGeom>
        </p:spPr>
      </p:pic>
      <p:sp>
        <p:nvSpPr>
          <p:cNvPr id="1049596"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97"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98"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1049599"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9600"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601" name="Footer Placeholder 5"/>
          <p:cNvSpPr>
            <a:spLocks noGrp="1"/>
          </p:cNvSpPr>
          <p:nvPr>
            <p:ph type="ftr" sz="quarter" idx="11"/>
          </p:nvPr>
        </p:nvSpPr>
        <p:spPr/>
        <p:txBody>
          <a:bodyPr/>
          <a:lstStyle/>
          <a:p>
            <a:endParaRPr lang="en-IN"/>
          </a:p>
        </p:txBody>
      </p:sp>
      <p:sp>
        <p:nvSpPr>
          <p:cNvPr id="1049602" name="Slide Number Placeholder 6"/>
          <p:cNvSpPr>
            <a:spLocks noGrp="1"/>
          </p:cNvSpPr>
          <p:nvPr>
            <p:ph type="sldNum" sz="quarter" idx="12"/>
          </p:nvPr>
        </p:nvSpPr>
        <p:spPr>
          <a:xfrm>
            <a:off x="10729455" y="4709925"/>
            <a:ext cx="1154151" cy="1090789"/>
          </a:xfrm>
        </p:spPr>
        <p:txBody>
          <a:bodyPr/>
          <a:lstStyle/>
          <a:p>
            <a:fld id="{E4D637E7-EA05-4CB6-A33C-7D9CACDE306A}" type="slidenum">
              <a:rPr lang="en-IN" smtClean="0"/>
              <a:t>‹#›</a:t>
            </a:fld>
            <a:endParaRPr lang="en-IN"/>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2097191" name="Picture 12" descr="HD-ShadowLong.png"/>
          <p:cNvPicPr>
            <a:picLocks noChangeAspect="1"/>
          </p:cNvPicPr>
          <p:nvPr/>
        </p:nvPicPr>
        <p:blipFill>
          <a:blip r:embed="rId2"/>
          <a:stretch>
            <a:fillRect/>
          </a:stretch>
        </p:blipFill>
        <p:spPr>
          <a:xfrm>
            <a:off x="1" y="1970240"/>
            <a:ext cx="10437812" cy="321164"/>
          </a:xfrm>
          <a:prstGeom prst="rect">
            <a:avLst/>
          </a:prstGeom>
        </p:spPr>
      </p:pic>
      <p:pic>
        <p:nvPicPr>
          <p:cNvPr id="2097192" name="Picture 13" descr="HD-ShadowShort.png"/>
          <p:cNvPicPr>
            <a:picLocks noChangeAspect="1"/>
          </p:cNvPicPr>
          <p:nvPr/>
        </p:nvPicPr>
        <p:blipFill>
          <a:blip r:embed="rId3"/>
          <a:stretch>
            <a:fillRect/>
          </a:stretch>
        </p:blipFill>
        <p:spPr>
          <a:xfrm>
            <a:off x="10585826" y="1971234"/>
            <a:ext cx="1602997" cy="144270"/>
          </a:xfrm>
          <a:prstGeom prst="rect">
            <a:avLst/>
          </a:prstGeom>
        </p:spPr>
      </p:pic>
      <p:sp>
        <p:nvSpPr>
          <p:cNvPr id="1049610"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11"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12"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1049613"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614"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615"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616"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617"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618"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619"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9620" name="Footer Placeholder 3"/>
          <p:cNvSpPr>
            <a:spLocks noGrp="1"/>
          </p:cNvSpPr>
          <p:nvPr>
            <p:ph type="ftr" sz="quarter" idx="11"/>
          </p:nvPr>
        </p:nvSpPr>
        <p:spPr/>
        <p:txBody>
          <a:bodyPr/>
          <a:lstStyle/>
          <a:p>
            <a:endParaRPr lang="en-IN"/>
          </a:p>
        </p:txBody>
      </p:sp>
      <p:sp>
        <p:nvSpPr>
          <p:cNvPr id="1049621" name="Slide Number Placeholder 4"/>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097177" name="Picture 14" descr="HD-ShadowLong.png"/>
          <p:cNvPicPr>
            <a:picLocks noChangeAspect="1"/>
          </p:cNvPicPr>
          <p:nvPr/>
        </p:nvPicPr>
        <p:blipFill>
          <a:blip r:embed="rId2"/>
          <a:stretch>
            <a:fillRect/>
          </a:stretch>
        </p:blipFill>
        <p:spPr>
          <a:xfrm>
            <a:off x="1" y="1970240"/>
            <a:ext cx="10437812" cy="321164"/>
          </a:xfrm>
          <a:prstGeom prst="rect">
            <a:avLst/>
          </a:prstGeom>
        </p:spPr>
      </p:pic>
      <p:pic>
        <p:nvPicPr>
          <p:cNvPr id="2097178" name="Picture 15" descr="HD-ShadowShort.png"/>
          <p:cNvPicPr>
            <a:picLocks noChangeAspect="1"/>
          </p:cNvPicPr>
          <p:nvPr/>
        </p:nvPicPr>
        <p:blipFill>
          <a:blip r:embed="rId3"/>
          <a:stretch>
            <a:fillRect/>
          </a:stretch>
        </p:blipFill>
        <p:spPr>
          <a:xfrm>
            <a:off x="10585826" y="1971234"/>
            <a:ext cx="1602997" cy="144270"/>
          </a:xfrm>
          <a:prstGeom prst="rect">
            <a:avLst/>
          </a:prstGeom>
        </p:spPr>
      </p:pic>
      <p:sp>
        <p:nvSpPr>
          <p:cNvPr id="1049550"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51"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52"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049553"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554"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9555"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556"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557"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9558"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559"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560"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9561"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562"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9563" name="Footer Placeholder 3"/>
          <p:cNvSpPr>
            <a:spLocks noGrp="1"/>
          </p:cNvSpPr>
          <p:nvPr>
            <p:ph type="ftr" sz="quarter" idx="11"/>
          </p:nvPr>
        </p:nvSpPr>
        <p:spPr/>
        <p:txBody>
          <a:bodyPr/>
          <a:lstStyle/>
          <a:p>
            <a:endParaRPr lang="en-IN"/>
          </a:p>
        </p:txBody>
      </p:sp>
      <p:sp>
        <p:nvSpPr>
          <p:cNvPr id="1049564" name="Slide Number Placeholder 4"/>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2097185" name="Picture 6" descr="HD-ShadowLong.png"/>
          <p:cNvPicPr>
            <a:picLocks noChangeAspect="1"/>
          </p:cNvPicPr>
          <p:nvPr/>
        </p:nvPicPr>
        <p:blipFill>
          <a:blip r:embed="rId2"/>
          <a:stretch>
            <a:fillRect/>
          </a:stretch>
        </p:blipFill>
        <p:spPr>
          <a:xfrm>
            <a:off x="1" y="1970240"/>
            <a:ext cx="10437812" cy="321164"/>
          </a:xfrm>
          <a:prstGeom prst="rect">
            <a:avLst/>
          </a:prstGeom>
        </p:spPr>
      </p:pic>
      <p:pic>
        <p:nvPicPr>
          <p:cNvPr id="2097186" name="Picture 7" descr="HD-ShadowShort.png"/>
          <p:cNvPicPr>
            <a:picLocks noChangeAspect="1"/>
          </p:cNvPicPr>
          <p:nvPr/>
        </p:nvPicPr>
        <p:blipFill>
          <a:blip r:embed="rId3"/>
          <a:stretch>
            <a:fillRect/>
          </a:stretch>
        </p:blipFill>
        <p:spPr>
          <a:xfrm>
            <a:off x="10585826" y="1971234"/>
            <a:ext cx="1602997" cy="144270"/>
          </a:xfrm>
          <a:prstGeom prst="rect">
            <a:avLst/>
          </a:prstGeom>
        </p:spPr>
      </p:pic>
      <p:sp>
        <p:nvSpPr>
          <p:cNvPr id="104958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9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91" name="Title 1"/>
          <p:cNvSpPr>
            <a:spLocks noGrp="1"/>
          </p:cNvSpPr>
          <p:nvPr>
            <p:ph type="title"/>
          </p:nvPr>
        </p:nvSpPr>
        <p:spPr/>
        <p:txBody>
          <a:bodyPr/>
          <a:lstStyle>
            <a:lvl1pPr algn="r"/>
          </a:lstStyle>
          <a:p>
            <a:r>
              <a:rPr lang="en-US"/>
              <a:t>Click to edit Master title style</a:t>
            </a:r>
            <a:endParaRPr lang="en-US" dirty="0"/>
          </a:p>
        </p:txBody>
      </p:sp>
      <p:sp>
        <p:nvSpPr>
          <p:cNvPr id="1049592"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593"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594" name="Footer Placeholder 4"/>
          <p:cNvSpPr>
            <a:spLocks noGrp="1"/>
          </p:cNvSpPr>
          <p:nvPr>
            <p:ph type="ftr" sz="quarter" idx="11"/>
          </p:nvPr>
        </p:nvSpPr>
        <p:spPr/>
        <p:txBody>
          <a:bodyPr/>
          <a:lstStyle/>
          <a:p>
            <a:endParaRPr lang="en-IN"/>
          </a:p>
        </p:txBody>
      </p:sp>
      <p:sp>
        <p:nvSpPr>
          <p:cNvPr id="1049595"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51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1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19" name="Vertical Title 1"/>
          <p:cNvSpPr>
            <a:spLocks noGrp="1"/>
          </p:cNvSpPr>
          <p:nvPr>
            <p:ph type="title" orient="vert"/>
          </p:nvPr>
        </p:nvSpPr>
        <p:spPr>
          <a:xfrm>
            <a:off x="10129231" y="609597"/>
            <a:ext cx="1073802" cy="4353760"/>
          </a:xfrm>
        </p:spPr>
        <p:txBody>
          <a:bodyPr vert="eaVert">
            <a:normAutofit fontScale="90000"/>
          </a:bodyPr>
          <a:lstStyle/>
          <a:p>
            <a:r>
              <a:rPr lang="en-US"/>
              <a:t>Click to edit Master title style</a:t>
            </a:r>
            <a:endParaRPr lang="en-US" dirty="0"/>
          </a:p>
        </p:txBody>
      </p:sp>
      <p:sp>
        <p:nvSpPr>
          <p:cNvPr id="1049520"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521" name="Date Placeholder 3"/>
          <p:cNvSpPr>
            <a:spLocks noGrp="1"/>
          </p:cNvSpPr>
          <p:nvPr>
            <p:ph type="dt" sz="half" idx="10"/>
          </p:nvPr>
        </p:nvSpPr>
        <p:spPr>
          <a:xfrm>
            <a:off x="6807126" y="5936187"/>
            <a:ext cx="2743200" cy="365125"/>
          </a:xfrm>
        </p:spPr>
        <p:txBody>
          <a:bodyPr/>
          <a:lstStyle/>
          <a:p>
            <a:fld id="{7C70264F-1E01-4F52-887B-2D11D2A1CCE8}" type="datetimeFigureOut">
              <a:rPr lang="en-IN" smtClean="0"/>
              <a:t>04-05-2022</a:t>
            </a:fld>
            <a:endParaRPr lang="en-IN"/>
          </a:p>
        </p:txBody>
      </p:sp>
      <p:sp>
        <p:nvSpPr>
          <p:cNvPr id="1049522" name="Footer Placeholder 4"/>
          <p:cNvSpPr>
            <a:spLocks noGrp="1"/>
          </p:cNvSpPr>
          <p:nvPr>
            <p:ph type="ftr" sz="quarter" idx="11"/>
          </p:nvPr>
        </p:nvSpPr>
        <p:spPr>
          <a:xfrm>
            <a:off x="680321" y="5936188"/>
            <a:ext cx="6126805" cy="365125"/>
          </a:xfrm>
        </p:spPr>
        <p:txBody>
          <a:bodyPr/>
          <a:lstStyle/>
          <a:p>
            <a:endParaRPr lang="en-IN"/>
          </a:p>
        </p:txBody>
      </p:sp>
      <p:sp>
        <p:nvSpPr>
          <p:cNvPr id="1049523" name="Slide Number Placeholder 5"/>
          <p:cNvSpPr>
            <a:spLocks noGrp="1"/>
          </p:cNvSpPr>
          <p:nvPr>
            <p:ph type="sldNum" sz="quarter" idx="12"/>
          </p:nvPr>
        </p:nvSpPr>
        <p:spPr>
          <a:xfrm>
            <a:off x="10097550" y="5398633"/>
            <a:ext cx="1154151" cy="1090789"/>
          </a:xfrm>
        </p:spPr>
        <p:txBody>
          <a:bodyPr anchor="t"/>
          <a:lstStyle>
            <a:lvl1pPr algn="ctr"/>
          </a:lstStyle>
          <a:p>
            <a:fld id="{E4D637E7-EA05-4CB6-A33C-7D9CACDE306A}" type="slidenum">
              <a:rPr lang="en-IN" smtClean="0"/>
              <a:t>‹#›</a:t>
            </a:fld>
            <a:endParaRPr lang="en-IN"/>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838"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1048839"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8840"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41" name="Footer Placeholder 4"/>
          <p:cNvSpPr>
            <a:spLocks noGrp="1"/>
          </p:cNvSpPr>
          <p:nvPr>
            <p:ph type="ftr" sz="quarter" idx="11"/>
          </p:nvPr>
        </p:nvSpPr>
        <p:spPr/>
        <p:txBody>
          <a:bodyPr/>
          <a:lstStyle/>
          <a:p>
            <a:endParaRPr lang="en-IN"/>
          </a:p>
        </p:txBody>
      </p:sp>
      <p:sp>
        <p:nvSpPr>
          <p:cNvPr id="1048842"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62" name="Title 1"/>
          <p:cNvSpPr>
            <a:spLocks noGrp="1"/>
          </p:cNvSpPr>
          <p:nvPr>
            <p:ph type="title"/>
          </p:nvPr>
        </p:nvSpPr>
        <p:spPr/>
        <p:txBody>
          <a:bodyPr/>
          <a:lstStyle/>
          <a:p>
            <a:r>
              <a:rPr lang="en-US"/>
              <a:t>Click to edit Master title style</a:t>
            </a:r>
            <a:endParaRPr lang="en-US" dirty="0"/>
          </a:p>
        </p:txBody>
      </p:sp>
      <p:sp>
        <p:nvSpPr>
          <p:cNvPr id="104866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64"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665" name="Footer Placeholder 4"/>
          <p:cNvSpPr>
            <a:spLocks noGrp="1"/>
          </p:cNvSpPr>
          <p:nvPr>
            <p:ph type="ftr" sz="quarter" idx="11"/>
          </p:nvPr>
        </p:nvSpPr>
        <p:spPr/>
        <p:txBody>
          <a:bodyPr/>
          <a:lstStyle/>
          <a:p>
            <a:endParaRPr lang="en-IN"/>
          </a:p>
        </p:txBody>
      </p:sp>
      <p:sp>
        <p:nvSpPr>
          <p:cNvPr id="1048666"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88" name="Date Placeholder 1"/>
          <p:cNvSpPr>
            <a:spLocks noGrp="1"/>
          </p:cNvSpPr>
          <p:nvPr>
            <p:ph type="dt" sz="half" idx="10"/>
          </p:nvPr>
        </p:nvSpPr>
        <p:spPr/>
        <p:txBody>
          <a:bodyPr/>
          <a:lstStyle/>
          <a:p>
            <a:fld id="{7C70264F-1E01-4F52-887B-2D11D2A1CCE8}" type="datetimeFigureOut">
              <a:rPr lang="en-IN" smtClean="0"/>
              <a:t>04-05-2022</a:t>
            </a:fld>
            <a:endParaRPr lang="en-IN"/>
          </a:p>
        </p:txBody>
      </p:sp>
      <p:sp>
        <p:nvSpPr>
          <p:cNvPr id="1048689" name="Footer Placeholder 2"/>
          <p:cNvSpPr>
            <a:spLocks noGrp="1"/>
          </p:cNvSpPr>
          <p:nvPr>
            <p:ph type="ftr" sz="quarter" idx="11"/>
          </p:nvPr>
        </p:nvSpPr>
        <p:spPr/>
        <p:txBody>
          <a:bodyPr/>
          <a:lstStyle/>
          <a:p>
            <a:endParaRPr lang="en-IN"/>
          </a:p>
        </p:txBody>
      </p:sp>
      <p:sp>
        <p:nvSpPr>
          <p:cNvPr id="1048690" name="Slide Number Placeholder 3"/>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833"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1048834"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83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36" name="Footer Placeholder 4"/>
          <p:cNvSpPr>
            <a:spLocks noGrp="1"/>
          </p:cNvSpPr>
          <p:nvPr>
            <p:ph type="ftr" sz="quarter" idx="11"/>
          </p:nvPr>
        </p:nvSpPr>
        <p:spPr/>
        <p:txBody>
          <a:bodyPr/>
          <a:lstStyle/>
          <a:p>
            <a:endParaRPr lang="en-IN"/>
          </a:p>
        </p:txBody>
      </p:sp>
      <p:sp>
        <p:nvSpPr>
          <p:cNvPr id="1048837"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74" name="Title 1"/>
          <p:cNvSpPr>
            <a:spLocks noGrp="1"/>
          </p:cNvSpPr>
          <p:nvPr>
            <p:ph type="title"/>
          </p:nvPr>
        </p:nvSpPr>
        <p:spPr/>
        <p:txBody>
          <a:bodyPr/>
          <a:lstStyle/>
          <a:p>
            <a:r>
              <a:rPr lang="en-US"/>
              <a:t>Click to edit Master title style</a:t>
            </a:r>
            <a:endParaRPr lang="en-US" dirty="0"/>
          </a:p>
        </p:txBody>
      </p:sp>
      <p:sp>
        <p:nvSpPr>
          <p:cNvPr id="1048775"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76"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77"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8778" name="Footer Placeholder 5"/>
          <p:cNvSpPr>
            <a:spLocks noGrp="1"/>
          </p:cNvSpPr>
          <p:nvPr>
            <p:ph type="ftr" sz="quarter" idx="11"/>
          </p:nvPr>
        </p:nvSpPr>
        <p:spPr/>
        <p:txBody>
          <a:bodyPr/>
          <a:lstStyle/>
          <a:p>
            <a:endParaRPr lang="en-IN"/>
          </a:p>
        </p:txBody>
      </p:sp>
      <p:sp>
        <p:nvSpPr>
          <p:cNvPr id="1048779"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811" name="Title 1"/>
          <p:cNvSpPr>
            <a:spLocks noGrp="1"/>
          </p:cNvSpPr>
          <p:nvPr>
            <p:ph type="title"/>
          </p:nvPr>
        </p:nvSpPr>
        <p:spPr/>
        <p:txBody>
          <a:bodyPr/>
          <a:lstStyle/>
          <a:p>
            <a:r>
              <a:rPr lang="en-US"/>
              <a:t>Click to edit Master title style</a:t>
            </a:r>
            <a:endParaRPr lang="en-US" dirty="0"/>
          </a:p>
        </p:txBody>
      </p:sp>
      <p:sp>
        <p:nvSpPr>
          <p:cNvPr id="1048812"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13"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814"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15"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816" name="Date Placeholder 6"/>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17" name="Footer Placeholder 7"/>
          <p:cNvSpPr>
            <a:spLocks noGrp="1"/>
          </p:cNvSpPr>
          <p:nvPr>
            <p:ph type="ftr" sz="quarter" idx="11"/>
          </p:nvPr>
        </p:nvSpPr>
        <p:spPr/>
        <p:txBody>
          <a:bodyPr/>
          <a:lstStyle/>
          <a:p>
            <a:endParaRPr lang="en-IN"/>
          </a:p>
        </p:txBody>
      </p:sp>
      <p:sp>
        <p:nvSpPr>
          <p:cNvPr id="1048818" name="Slide Number Placeholder 8"/>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753" name="Title 1"/>
          <p:cNvSpPr>
            <a:spLocks noGrp="1"/>
          </p:cNvSpPr>
          <p:nvPr>
            <p:ph type="title"/>
          </p:nvPr>
        </p:nvSpPr>
        <p:spPr/>
        <p:txBody>
          <a:bodyPr/>
          <a:lstStyle/>
          <a:p>
            <a:r>
              <a:rPr lang="en-US"/>
              <a:t>Click to edit Master title style</a:t>
            </a:r>
            <a:endParaRPr lang="en-US" dirty="0"/>
          </a:p>
        </p:txBody>
      </p:sp>
      <p:sp>
        <p:nvSpPr>
          <p:cNvPr id="1048754"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8755" name="Footer Placeholder 3"/>
          <p:cNvSpPr>
            <a:spLocks noGrp="1"/>
          </p:cNvSpPr>
          <p:nvPr>
            <p:ph type="ftr" sz="quarter" idx="11"/>
          </p:nvPr>
        </p:nvSpPr>
        <p:spPr/>
        <p:txBody>
          <a:bodyPr/>
          <a:lstStyle/>
          <a:p>
            <a:endParaRPr lang="en-IN"/>
          </a:p>
        </p:txBody>
      </p:sp>
      <p:sp>
        <p:nvSpPr>
          <p:cNvPr id="1048756" name="Slide Number Placeholder 4"/>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819" name="Date Placeholder 1"/>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20" name="Footer Placeholder 2"/>
          <p:cNvSpPr>
            <a:spLocks noGrp="1"/>
          </p:cNvSpPr>
          <p:nvPr>
            <p:ph type="ftr" sz="quarter" idx="11"/>
          </p:nvPr>
        </p:nvSpPr>
        <p:spPr/>
        <p:txBody>
          <a:bodyPr/>
          <a:lstStyle/>
          <a:p>
            <a:endParaRPr lang="en-IN"/>
          </a:p>
        </p:txBody>
      </p:sp>
      <p:sp>
        <p:nvSpPr>
          <p:cNvPr id="1048821" name="Slide Number Placeholder 3"/>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6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104876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6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65"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8766" name="Footer Placeholder 5"/>
          <p:cNvSpPr>
            <a:spLocks noGrp="1"/>
          </p:cNvSpPr>
          <p:nvPr>
            <p:ph type="ftr" sz="quarter" idx="11"/>
          </p:nvPr>
        </p:nvSpPr>
        <p:spPr/>
        <p:txBody>
          <a:bodyPr/>
          <a:lstStyle/>
          <a:p>
            <a:endParaRPr lang="en-IN"/>
          </a:p>
        </p:txBody>
      </p:sp>
      <p:sp>
        <p:nvSpPr>
          <p:cNvPr id="1048767"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68"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1048769"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70"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71"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8772" name="Footer Placeholder 5"/>
          <p:cNvSpPr>
            <a:spLocks noGrp="1"/>
          </p:cNvSpPr>
          <p:nvPr>
            <p:ph type="ftr" sz="quarter" idx="11"/>
          </p:nvPr>
        </p:nvSpPr>
        <p:spPr/>
        <p:txBody>
          <a:bodyPr/>
          <a:lstStyle/>
          <a:p>
            <a:endParaRPr lang="en-IN"/>
          </a:p>
        </p:txBody>
      </p:sp>
      <p:sp>
        <p:nvSpPr>
          <p:cNvPr id="1048773"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82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104882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82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825"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26" name="Footer Placeholder 5"/>
          <p:cNvSpPr>
            <a:spLocks noGrp="1"/>
          </p:cNvSpPr>
          <p:nvPr>
            <p:ph type="ftr" sz="quarter" idx="11"/>
          </p:nvPr>
        </p:nvSpPr>
        <p:spPr/>
        <p:txBody>
          <a:bodyPr/>
          <a:lstStyle/>
          <a:p>
            <a:endParaRPr lang="en-IN"/>
          </a:p>
        </p:txBody>
      </p:sp>
      <p:sp>
        <p:nvSpPr>
          <p:cNvPr id="1048827"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757"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104875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59"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760" name="Footer Placeholder 4"/>
          <p:cNvSpPr>
            <a:spLocks noGrp="1"/>
          </p:cNvSpPr>
          <p:nvPr>
            <p:ph type="ftr" sz="quarter" idx="11"/>
          </p:nvPr>
        </p:nvSpPr>
        <p:spPr/>
        <p:txBody>
          <a:bodyPr/>
          <a:lstStyle/>
          <a:p>
            <a:endParaRPr lang="en-IN"/>
          </a:p>
        </p:txBody>
      </p:sp>
      <p:sp>
        <p:nvSpPr>
          <p:cNvPr id="1048761"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798"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048799"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4880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801"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02" name="Footer Placeholder 4"/>
          <p:cNvSpPr>
            <a:spLocks noGrp="1"/>
          </p:cNvSpPr>
          <p:nvPr>
            <p:ph type="ftr" sz="quarter" idx="11"/>
          </p:nvPr>
        </p:nvSpPr>
        <p:spPr/>
        <p:txBody>
          <a:bodyPr/>
          <a:lstStyle/>
          <a:p>
            <a:endParaRPr lang="en-IN"/>
          </a:p>
        </p:txBody>
      </p:sp>
      <p:sp>
        <p:nvSpPr>
          <p:cNvPr id="1048803" name="Slide Number Placeholder 5"/>
          <p:cNvSpPr>
            <a:spLocks noGrp="1"/>
          </p:cNvSpPr>
          <p:nvPr>
            <p:ph type="sldNum" sz="quarter" idx="12"/>
          </p:nvPr>
        </p:nvSpPr>
        <p:spPr/>
        <p:txBody>
          <a:bodyPr/>
          <a:lstStyle/>
          <a:p>
            <a:fld id="{E4D637E7-EA05-4CB6-A33C-7D9CACDE306A}" type="slidenum">
              <a:rPr lang="en-IN" smtClean="0"/>
              <a:t>‹#›</a:t>
            </a:fld>
            <a:endParaRPr lang="en-IN"/>
          </a:p>
        </p:txBody>
      </p:sp>
      <p:sp>
        <p:nvSpPr>
          <p:cNvPr id="1048804" name="TextBox 11"/>
          <p:cNvSpPr txBox="1"/>
          <p:nvPr/>
        </p:nvSpPr>
        <p:spPr>
          <a:xfrm>
            <a:off x="898295" y="971253"/>
            <a:ext cx="801912" cy="190754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048805" name="TextBox 14"/>
          <p:cNvSpPr txBox="1"/>
          <p:nvPr/>
        </p:nvSpPr>
        <p:spPr>
          <a:xfrm>
            <a:off x="9330490" y="2613787"/>
            <a:ext cx="801912" cy="190754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321"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1049322"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323"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324"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25" name="Footer Placeholder 5"/>
          <p:cNvSpPr>
            <a:spLocks noGrp="1"/>
          </p:cNvSpPr>
          <p:nvPr>
            <p:ph type="ftr" sz="quarter" idx="11"/>
          </p:nvPr>
        </p:nvSpPr>
        <p:spPr/>
        <p:txBody>
          <a:bodyPr/>
          <a:lstStyle/>
          <a:p>
            <a:endParaRPr lang="en-IN"/>
          </a:p>
        </p:txBody>
      </p:sp>
      <p:sp>
        <p:nvSpPr>
          <p:cNvPr id="1049326"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806"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1048807"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808"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09" name="Footer Placeholder 4"/>
          <p:cNvSpPr>
            <a:spLocks noGrp="1"/>
          </p:cNvSpPr>
          <p:nvPr>
            <p:ph type="ftr" sz="quarter" idx="11"/>
          </p:nvPr>
        </p:nvSpPr>
        <p:spPr/>
        <p:txBody>
          <a:bodyPr/>
          <a:lstStyle/>
          <a:p>
            <a:endParaRPr lang="en-IN"/>
          </a:p>
        </p:txBody>
      </p:sp>
      <p:sp>
        <p:nvSpPr>
          <p:cNvPr id="1048810"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048843"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1048844"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45"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846"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47"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848"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849"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3145746" name="Straight Connector 16"/>
          <p:cNvCxnSpPr>
            <a:cxnSpLocks/>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47" name="Straight Connector 17"/>
          <p:cNvCxnSpPr>
            <a:cxnSpLocks/>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048850"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51" name="Footer Placeholder 4"/>
          <p:cNvSpPr>
            <a:spLocks noGrp="1"/>
          </p:cNvSpPr>
          <p:nvPr>
            <p:ph type="ftr" sz="quarter" idx="11"/>
          </p:nvPr>
        </p:nvSpPr>
        <p:spPr/>
        <p:txBody>
          <a:bodyPr/>
          <a:lstStyle/>
          <a:p>
            <a:endParaRPr lang="en-IN"/>
          </a:p>
        </p:txBody>
      </p:sp>
      <p:sp>
        <p:nvSpPr>
          <p:cNvPr id="1048852"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1048785"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1048786"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87"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88"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89"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9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91"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92"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93"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879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3145744" name="Straight Connector 18"/>
          <p:cNvCxnSpPr>
            <a:cxnSpLocks/>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45" name="Straight Connector 19"/>
          <p:cNvCxnSpPr>
            <a:cxnSpLocks/>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04879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796" name="Footer Placeholder 4"/>
          <p:cNvSpPr>
            <a:spLocks noGrp="1"/>
          </p:cNvSpPr>
          <p:nvPr>
            <p:ph type="ftr" sz="quarter" idx="11"/>
          </p:nvPr>
        </p:nvSpPr>
        <p:spPr/>
        <p:txBody>
          <a:bodyPr/>
          <a:lstStyle/>
          <a:p>
            <a:endParaRPr lang="en-IN"/>
          </a:p>
        </p:txBody>
      </p:sp>
      <p:sp>
        <p:nvSpPr>
          <p:cNvPr id="1048797"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828" name="Title 1"/>
          <p:cNvSpPr>
            <a:spLocks noGrp="1"/>
          </p:cNvSpPr>
          <p:nvPr>
            <p:ph type="title"/>
          </p:nvPr>
        </p:nvSpPr>
        <p:spPr/>
        <p:txBody>
          <a:bodyPr/>
          <a:lstStyle/>
          <a:p>
            <a:r>
              <a:rPr lang="en-US"/>
              <a:t>Click to edit Master title style</a:t>
            </a:r>
            <a:endParaRPr lang="en-US" dirty="0"/>
          </a:p>
        </p:txBody>
      </p:sp>
      <p:sp>
        <p:nvSpPr>
          <p:cNvPr id="1048829"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830"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831" name="Footer Placeholder 4"/>
          <p:cNvSpPr>
            <a:spLocks noGrp="1"/>
          </p:cNvSpPr>
          <p:nvPr>
            <p:ph type="ftr" sz="quarter" idx="11"/>
          </p:nvPr>
        </p:nvSpPr>
        <p:spPr/>
        <p:txBody>
          <a:bodyPr/>
          <a:lstStyle/>
          <a:p>
            <a:endParaRPr lang="en-IN"/>
          </a:p>
        </p:txBody>
      </p:sp>
      <p:sp>
        <p:nvSpPr>
          <p:cNvPr id="1048832"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780"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1048781"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82"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783" name="Footer Placeholder 4"/>
          <p:cNvSpPr>
            <a:spLocks noGrp="1"/>
          </p:cNvSpPr>
          <p:nvPr>
            <p:ph type="ftr" sz="quarter" idx="11"/>
          </p:nvPr>
        </p:nvSpPr>
        <p:spPr/>
        <p:txBody>
          <a:bodyPr/>
          <a:lstStyle/>
          <a:p>
            <a:endParaRPr lang="en-IN"/>
          </a:p>
        </p:txBody>
      </p:sp>
      <p:sp>
        <p:nvSpPr>
          <p:cNvPr id="1048784"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06" name="Group 6"/>
          <p:cNvGrpSpPr/>
          <p:nvPr/>
        </p:nvGrpSpPr>
        <p:grpSpPr>
          <a:xfrm>
            <a:off x="-16934" y="0"/>
            <a:ext cx="12231160" cy="6856214"/>
            <a:chOff x="-16934" y="0"/>
            <a:chExt cx="12231160" cy="6856214"/>
          </a:xfrm>
        </p:grpSpPr>
        <p:pic>
          <p:nvPicPr>
            <p:cNvPr id="2097168" name="Picture 15" descr="HD-PanelTitleR1.png"/>
            <p:cNvPicPr>
              <a:picLocks noChangeAspect="1"/>
            </p:cNvPicPr>
            <p:nvPr/>
          </p:nvPicPr>
          <p:blipFill>
            <a:blip r:embed="rId2"/>
            <a:stretch>
              <a:fillRect/>
            </a:stretch>
          </p:blipFill>
          <p:spPr>
            <a:xfrm>
              <a:off x="0" y="0"/>
              <a:ext cx="12188825" cy="6856214"/>
            </a:xfrm>
            <a:prstGeom prst="rect">
              <a:avLst/>
            </a:prstGeom>
          </p:spPr>
        </p:pic>
        <p:sp>
          <p:nvSpPr>
            <p:cNvPr id="1049387"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2097169" name="Picture 16" descr="HDRibbonTitle-UniformTrim.png"/>
            <p:cNvPicPr>
              <a:picLocks noChangeAspect="1"/>
            </p:cNvPicPr>
            <p:nvPr/>
          </p:nvPicPr>
          <p:blipFill rotWithShape="1">
            <a:blip r:embed="rId3"/>
            <a:srcRect/>
            <a:stretch>
              <a:fillRect/>
            </a:stretch>
          </p:blipFill>
          <p:spPr>
            <a:xfrm>
              <a:off x="-16934" y="3147609"/>
              <a:ext cx="2478024" cy="612648"/>
            </a:xfrm>
            <a:prstGeom prst="rect">
              <a:avLst/>
            </a:prstGeom>
          </p:spPr>
        </p:pic>
        <p:pic>
          <p:nvPicPr>
            <p:cNvPr id="2097170" name="Picture 19" descr="HDRibbonTitle-UniformTrim.png"/>
            <p:cNvPicPr>
              <a:picLocks noChangeAspect="1"/>
            </p:cNvPicPr>
            <p:nvPr/>
          </p:nvPicPr>
          <p:blipFill rotWithShape="1">
            <a:blip r:embed="rId3"/>
            <a:srcRect/>
            <a:stretch>
              <a:fillRect/>
            </a:stretch>
          </p:blipFill>
          <p:spPr>
            <a:xfrm>
              <a:off x="9736202" y="3147609"/>
              <a:ext cx="2478024" cy="612648"/>
            </a:xfrm>
            <a:prstGeom prst="rect">
              <a:avLst/>
            </a:prstGeom>
          </p:spPr>
        </p:pic>
      </p:grpSp>
      <p:sp>
        <p:nvSpPr>
          <p:cNvPr id="1049388"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1049389"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049390" name="Date Placeholder 3"/>
          <p:cNvSpPr>
            <a:spLocks noGrp="1"/>
          </p:cNvSpPr>
          <p:nvPr>
            <p:ph type="dt" sz="half" idx="10"/>
          </p:nvPr>
        </p:nvSpPr>
        <p:spPr>
          <a:xfrm>
            <a:off x="7983232" y="5037663"/>
            <a:ext cx="897467" cy="279400"/>
          </a:xfrm>
        </p:spPr>
        <p:txBody>
          <a:bodyPr/>
          <a:lstStyle/>
          <a:p>
            <a:fld id="{7C70264F-1E01-4F52-887B-2D11D2A1CCE8}" type="datetimeFigureOut">
              <a:rPr lang="en-IN" smtClean="0"/>
              <a:t>04-05-2022</a:t>
            </a:fld>
            <a:endParaRPr lang="en-IN"/>
          </a:p>
        </p:txBody>
      </p:sp>
      <p:sp>
        <p:nvSpPr>
          <p:cNvPr id="1049391" name="Footer Placeholder 4"/>
          <p:cNvSpPr>
            <a:spLocks noGrp="1"/>
          </p:cNvSpPr>
          <p:nvPr>
            <p:ph type="ftr" sz="quarter" idx="11"/>
          </p:nvPr>
        </p:nvSpPr>
        <p:spPr>
          <a:xfrm>
            <a:off x="2692397" y="5037663"/>
            <a:ext cx="5214635" cy="279400"/>
          </a:xfrm>
        </p:spPr>
        <p:txBody>
          <a:bodyPr/>
          <a:lstStyle/>
          <a:p>
            <a:endParaRPr lang="en-IN"/>
          </a:p>
        </p:txBody>
      </p:sp>
      <p:sp>
        <p:nvSpPr>
          <p:cNvPr id="1049392" name="Slide Number Placeholder 5"/>
          <p:cNvSpPr>
            <a:spLocks noGrp="1"/>
          </p:cNvSpPr>
          <p:nvPr>
            <p:ph type="sldNum" sz="quarter" idx="12"/>
          </p:nvPr>
        </p:nvSpPr>
        <p:spPr>
          <a:xfrm>
            <a:off x="8956900" y="5037663"/>
            <a:ext cx="551167" cy="279400"/>
          </a:xfrm>
        </p:spPr>
        <p:txBody>
          <a:bodyPr/>
          <a:lstStyle/>
          <a:p>
            <a:fld id="{E4D637E7-EA05-4CB6-A33C-7D9CACDE306A}" type="slidenum">
              <a:rPr lang="en-IN" smtClean="0"/>
              <a:t>‹#›</a:t>
            </a:fld>
            <a:endParaRPr lang="en-IN"/>
          </a:p>
        </p:txBody>
      </p:sp>
      <p:cxnSp>
        <p:nvCxnSpPr>
          <p:cNvPr id="3145772" name="Straight Connector 14"/>
          <p:cNvCxnSpPr>
            <a:cxnSpLocks/>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3145740" name="Straight Connector 6"/>
          <p:cNvCxnSpPr>
            <a:cxnSpLocks/>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1048675" name="Title 1"/>
          <p:cNvSpPr>
            <a:spLocks noGrp="1"/>
          </p:cNvSpPr>
          <p:nvPr>
            <p:ph type="title"/>
          </p:nvPr>
        </p:nvSpPr>
        <p:spPr/>
        <p:txBody>
          <a:bodyPr/>
          <a:lstStyle/>
          <a:p>
            <a:r>
              <a:rPr lang="en-US"/>
              <a:t>Click to edit Master title style</a:t>
            </a:r>
            <a:endParaRPr lang="en-US" dirty="0"/>
          </a:p>
        </p:txBody>
      </p:sp>
      <p:sp>
        <p:nvSpPr>
          <p:cNvPr id="1048676"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77"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8678" name="Footer Placeholder 4"/>
          <p:cNvSpPr>
            <a:spLocks noGrp="1"/>
          </p:cNvSpPr>
          <p:nvPr>
            <p:ph type="ftr" sz="quarter" idx="11"/>
          </p:nvPr>
        </p:nvSpPr>
        <p:spPr/>
        <p:txBody>
          <a:bodyPr/>
          <a:lstStyle/>
          <a:p>
            <a:endParaRPr lang="en-IN"/>
          </a:p>
        </p:txBody>
      </p:sp>
      <p:sp>
        <p:nvSpPr>
          <p:cNvPr id="1048679"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396"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1049397"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398"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99" name="Footer Placeholder 4"/>
          <p:cNvSpPr>
            <a:spLocks noGrp="1"/>
          </p:cNvSpPr>
          <p:nvPr>
            <p:ph type="ftr" sz="quarter" idx="11"/>
          </p:nvPr>
        </p:nvSpPr>
        <p:spPr/>
        <p:txBody>
          <a:bodyPr/>
          <a:lstStyle/>
          <a:p>
            <a:endParaRPr lang="en-IN"/>
          </a:p>
        </p:txBody>
      </p:sp>
      <p:sp>
        <p:nvSpPr>
          <p:cNvPr id="1049400"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73" name="Straight Connector 15"/>
          <p:cNvCxnSpPr>
            <a:cxnSpLocks/>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3145767" name="Straight Connector 7"/>
          <p:cNvCxnSpPr>
            <a:cxnSpLocks/>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1049351" name="Title 1"/>
          <p:cNvSpPr>
            <a:spLocks noGrp="1"/>
          </p:cNvSpPr>
          <p:nvPr>
            <p:ph type="title"/>
          </p:nvPr>
        </p:nvSpPr>
        <p:spPr/>
        <p:txBody>
          <a:bodyPr/>
          <a:lstStyle/>
          <a:p>
            <a:r>
              <a:rPr lang="en-US"/>
              <a:t>Click to edit Master title style</a:t>
            </a:r>
            <a:endParaRPr lang="en-US" dirty="0"/>
          </a:p>
        </p:txBody>
      </p:sp>
      <p:sp>
        <p:nvSpPr>
          <p:cNvPr id="1049352"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353"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354"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55" name="Footer Placeholder 5"/>
          <p:cNvSpPr>
            <a:spLocks noGrp="1"/>
          </p:cNvSpPr>
          <p:nvPr>
            <p:ph type="ftr" sz="quarter" idx="11"/>
          </p:nvPr>
        </p:nvSpPr>
        <p:spPr/>
        <p:txBody>
          <a:bodyPr/>
          <a:lstStyle/>
          <a:p>
            <a:endParaRPr lang="en-IN"/>
          </a:p>
        </p:txBody>
      </p:sp>
      <p:sp>
        <p:nvSpPr>
          <p:cNvPr id="1049356"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343" name="Title 1"/>
          <p:cNvSpPr>
            <a:spLocks noGrp="1"/>
          </p:cNvSpPr>
          <p:nvPr>
            <p:ph type="title"/>
          </p:nvPr>
        </p:nvSpPr>
        <p:spPr/>
        <p:txBody>
          <a:bodyPr/>
          <a:lstStyle/>
          <a:p>
            <a:r>
              <a:rPr lang="en-US"/>
              <a:t>Click to edit Master title style</a:t>
            </a:r>
            <a:endParaRPr lang="en-US" dirty="0"/>
          </a:p>
        </p:txBody>
      </p:sp>
      <p:sp>
        <p:nvSpPr>
          <p:cNvPr id="1049344"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345"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346"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9347"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348" name="Date Placeholder 6"/>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49" name="Footer Placeholder 7"/>
          <p:cNvSpPr>
            <a:spLocks noGrp="1"/>
          </p:cNvSpPr>
          <p:nvPr>
            <p:ph type="ftr" sz="quarter" idx="11"/>
          </p:nvPr>
        </p:nvSpPr>
        <p:spPr/>
        <p:txBody>
          <a:bodyPr/>
          <a:lstStyle/>
          <a:p>
            <a:endParaRPr lang="en-IN"/>
          </a:p>
        </p:txBody>
      </p:sp>
      <p:sp>
        <p:nvSpPr>
          <p:cNvPr id="1049350" name="Slide Number Placeholder 8"/>
          <p:cNvSpPr>
            <a:spLocks noGrp="1"/>
          </p:cNvSpPr>
          <p:nvPr>
            <p:ph type="sldNum" sz="quarter" idx="12"/>
          </p:nvPr>
        </p:nvSpPr>
        <p:spPr/>
        <p:txBody>
          <a:bodyPr/>
          <a:lstStyle/>
          <a:p>
            <a:fld id="{E4D637E7-EA05-4CB6-A33C-7D9CACDE306A}" type="slidenum">
              <a:rPr lang="en-IN" smtClean="0"/>
              <a:t>‹#›</a:t>
            </a:fld>
            <a:endParaRPr lang="en-IN"/>
          </a:p>
        </p:txBody>
      </p:sp>
      <p:cxnSp>
        <p:nvCxnSpPr>
          <p:cNvPr id="3145766" name="Straight Connector 17"/>
          <p:cNvCxnSpPr>
            <a:cxnSpLocks/>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263"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04926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9265"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266"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267" name="Footer Placeholder 5"/>
          <p:cNvSpPr>
            <a:spLocks noGrp="1"/>
          </p:cNvSpPr>
          <p:nvPr>
            <p:ph type="ftr" sz="quarter" idx="11"/>
          </p:nvPr>
        </p:nvSpPr>
        <p:spPr/>
        <p:txBody>
          <a:bodyPr/>
          <a:lstStyle/>
          <a:p>
            <a:endParaRPr lang="en-IN"/>
          </a:p>
        </p:txBody>
      </p:sp>
      <p:sp>
        <p:nvSpPr>
          <p:cNvPr id="1049268"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401" name="Title 1"/>
          <p:cNvSpPr>
            <a:spLocks noGrp="1"/>
          </p:cNvSpPr>
          <p:nvPr>
            <p:ph type="title"/>
          </p:nvPr>
        </p:nvSpPr>
        <p:spPr/>
        <p:txBody>
          <a:bodyPr/>
          <a:lstStyle/>
          <a:p>
            <a:r>
              <a:rPr lang="en-US"/>
              <a:t>Click to edit Master title style</a:t>
            </a:r>
            <a:endParaRPr lang="en-US" dirty="0"/>
          </a:p>
        </p:txBody>
      </p:sp>
      <p:sp>
        <p:nvSpPr>
          <p:cNvPr id="1049402" name="Date Placeholder 2"/>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03" name="Footer Placeholder 3"/>
          <p:cNvSpPr>
            <a:spLocks noGrp="1"/>
          </p:cNvSpPr>
          <p:nvPr>
            <p:ph type="ftr" sz="quarter" idx="11"/>
          </p:nvPr>
        </p:nvSpPr>
        <p:spPr/>
        <p:txBody>
          <a:bodyPr/>
          <a:lstStyle/>
          <a:p>
            <a:endParaRPr lang="en-IN"/>
          </a:p>
        </p:txBody>
      </p:sp>
      <p:sp>
        <p:nvSpPr>
          <p:cNvPr id="1049404" name="Slide Number Placeholder 4"/>
          <p:cNvSpPr>
            <a:spLocks noGrp="1"/>
          </p:cNvSpPr>
          <p:nvPr>
            <p:ph type="sldNum" sz="quarter" idx="12"/>
          </p:nvPr>
        </p:nvSpPr>
        <p:spPr/>
        <p:txBody>
          <a:bodyPr/>
          <a:lstStyle/>
          <a:p>
            <a:fld id="{E4D637E7-EA05-4CB6-A33C-7D9CACDE306A}" type="slidenum">
              <a:rPr lang="en-IN" smtClean="0"/>
              <a:t>‹#›</a:t>
            </a:fld>
            <a:endParaRPr lang="en-IN"/>
          </a:p>
        </p:txBody>
      </p:sp>
      <p:cxnSp>
        <p:nvCxnSpPr>
          <p:cNvPr id="3145774" name="Straight Connector 13"/>
          <p:cNvCxnSpPr>
            <a:cxnSpLocks/>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9393" name="Date Placeholder 1"/>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94" name="Footer Placeholder 2"/>
          <p:cNvSpPr>
            <a:spLocks noGrp="1"/>
          </p:cNvSpPr>
          <p:nvPr>
            <p:ph type="ftr" sz="quarter" idx="11"/>
          </p:nvPr>
        </p:nvSpPr>
        <p:spPr/>
        <p:txBody>
          <a:bodyPr/>
          <a:lstStyle/>
          <a:p>
            <a:endParaRPr lang="en-IN"/>
          </a:p>
        </p:txBody>
      </p:sp>
      <p:sp>
        <p:nvSpPr>
          <p:cNvPr id="1049395" name="Slide Number Placeholder 3"/>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33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104933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933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335"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36" name="Footer Placeholder 5"/>
          <p:cNvSpPr>
            <a:spLocks noGrp="1"/>
          </p:cNvSpPr>
          <p:nvPr>
            <p:ph type="ftr" sz="quarter" idx="11"/>
          </p:nvPr>
        </p:nvSpPr>
        <p:spPr/>
        <p:txBody>
          <a:bodyPr/>
          <a:lstStyle/>
          <a:p>
            <a:endParaRPr lang="en-IN"/>
          </a:p>
        </p:txBody>
      </p:sp>
      <p:sp>
        <p:nvSpPr>
          <p:cNvPr id="1049337" name="Slide Number Placeholder 6"/>
          <p:cNvSpPr>
            <a:spLocks noGrp="1"/>
          </p:cNvSpPr>
          <p:nvPr>
            <p:ph type="sldNum" sz="quarter" idx="12"/>
          </p:nvPr>
        </p:nvSpPr>
        <p:spPr/>
        <p:txBody>
          <a:bodyPr/>
          <a:lstStyle/>
          <a:p>
            <a:fld id="{E4D637E7-EA05-4CB6-A33C-7D9CACDE306A}" type="slidenum">
              <a:rPr lang="en-IN" smtClean="0"/>
              <a:t>‹#›</a:t>
            </a:fld>
            <a:endParaRPr lang="en-IN"/>
          </a:p>
        </p:txBody>
      </p:sp>
      <p:cxnSp>
        <p:nvCxnSpPr>
          <p:cNvPr id="3145765" name="Straight Connector 15"/>
          <p:cNvCxnSpPr>
            <a:cxnSpLocks/>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368"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049369"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9370"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371"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72" name="Footer Placeholder 5"/>
          <p:cNvSpPr>
            <a:spLocks noGrp="1"/>
          </p:cNvSpPr>
          <p:nvPr>
            <p:ph type="ftr" sz="quarter" idx="11"/>
          </p:nvPr>
        </p:nvSpPr>
        <p:spPr/>
        <p:txBody>
          <a:bodyPr/>
          <a:lstStyle/>
          <a:p>
            <a:endParaRPr lang="en-IN"/>
          </a:p>
        </p:txBody>
      </p:sp>
      <p:sp>
        <p:nvSpPr>
          <p:cNvPr id="1049373"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9418"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1049419"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049420"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9421" name="Date Placeholder 4"/>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22" name="Footer Placeholder 5"/>
          <p:cNvSpPr>
            <a:spLocks noGrp="1"/>
          </p:cNvSpPr>
          <p:nvPr>
            <p:ph type="ftr" sz="quarter" idx="11"/>
          </p:nvPr>
        </p:nvSpPr>
        <p:spPr/>
        <p:txBody>
          <a:bodyPr/>
          <a:lstStyle/>
          <a:p>
            <a:endParaRPr lang="en-IN"/>
          </a:p>
        </p:txBody>
      </p:sp>
      <p:sp>
        <p:nvSpPr>
          <p:cNvPr id="1049423" name="Slide Number Placeholder 6"/>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9374"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1049375"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376"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77" name="Footer Placeholder 4"/>
          <p:cNvSpPr>
            <a:spLocks noGrp="1"/>
          </p:cNvSpPr>
          <p:nvPr>
            <p:ph type="ftr" sz="quarter" idx="11"/>
          </p:nvPr>
        </p:nvSpPr>
        <p:spPr/>
        <p:txBody>
          <a:bodyPr/>
          <a:lstStyle/>
          <a:p>
            <a:endParaRPr lang="en-IN"/>
          </a:p>
        </p:txBody>
      </p:sp>
      <p:sp>
        <p:nvSpPr>
          <p:cNvPr id="1049378"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70" name="Straight Connector 14"/>
          <p:cNvCxnSpPr>
            <a:cxnSpLocks/>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9405"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9406"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lvl2pPr>
            <a:lvl3pPr marL="914400" indent="0">
              <a:buFontTx/>
              <a:buNone/>
            </a:lvl3pPr>
            <a:lvl4pPr marL="1371600" indent="0">
              <a:buFontTx/>
              <a:buNone/>
            </a:lvl4pPr>
            <a:lvl5pPr marL="1828800" indent="0">
              <a:buFontTx/>
              <a:buNone/>
            </a:lvl5pPr>
          </a:lstStyle>
          <a:p>
            <a:pPr lvl="0"/>
            <a:r>
              <a:rPr lang="en-US"/>
              <a:t>Click to edit Master text styles</a:t>
            </a:r>
          </a:p>
        </p:txBody>
      </p:sp>
      <p:sp>
        <p:nvSpPr>
          <p:cNvPr id="1049407"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408"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409" name="Footer Placeholder 4"/>
          <p:cNvSpPr>
            <a:spLocks noGrp="1"/>
          </p:cNvSpPr>
          <p:nvPr>
            <p:ph type="ftr" sz="quarter" idx="11"/>
          </p:nvPr>
        </p:nvSpPr>
        <p:spPr/>
        <p:txBody>
          <a:bodyPr/>
          <a:lstStyle/>
          <a:p>
            <a:endParaRPr lang="en-IN"/>
          </a:p>
        </p:txBody>
      </p:sp>
      <p:sp>
        <p:nvSpPr>
          <p:cNvPr id="1049410" name="Slide Number Placeholder 5"/>
          <p:cNvSpPr>
            <a:spLocks noGrp="1"/>
          </p:cNvSpPr>
          <p:nvPr>
            <p:ph type="sldNum" sz="quarter" idx="12"/>
          </p:nvPr>
        </p:nvSpPr>
        <p:spPr/>
        <p:txBody>
          <a:bodyPr/>
          <a:lstStyle/>
          <a:p>
            <a:fld id="{E4D637E7-EA05-4CB6-A33C-7D9CACDE306A}" type="slidenum">
              <a:rPr lang="en-IN" smtClean="0"/>
              <a:t>‹#›</a:t>
            </a:fld>
            <a:endParaRPr lang="en-IN"/>
          </a:p>
        </p:txBody>
      </p:sp>
      <p:sp>
        <p:nvSpPr>
          <p:cNvPr id="1049411"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049412"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3145775" name="Straight Connector 18"/>
          <p:cNvCxnSpPr>
            <a:cxnSpLocks/>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9338"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1049339"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340"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41" name="Footer Placeholder 4"/>
          <p:cNvSpPr>
            <a:spLocks noGrp="1"/>
          </p:cNvSpPr>
          <p:nvPr>
            <p:ph type="ftr" sz="quarter" idx="11"/>
          </p:nvPr>
        </p:nvSpPr>
        <p:spPr/>
        <p:txBody>
          <a:bodyPr/>
          <a:lstStyle/>
          <a:p>
            <a:endParaRPr lang="en-IN"/>
          </a:p>
        </p:txBody>
      </p:sp>
      <p:sp>
        <p:nvSpPr>
          <p:cNvPr id="1049342" name="Slide Number Placeholder 5"/>
          <p:cNvSpPr>
            <a:spLocks noGrp="1"/>
          </p:cNvSpPr>
          <p:nvPr>
            <p:ph type="sldNum" sz="quarter" idx="12"/>
          </p:nvPr>
        </p:nvSpPr>
        <p:spPr/>
        <p:txBody>
          <a:bodyPr/>
          <a:lstStyle/>
          <a:p>
            <a:fld id="{E4D637E7-EA05-4CB6-A33C-7D9CACDE306A}" type="slidenum">
              <a:rPr lang="en-IN" smtClean="0"/>
              <a:t>‹#›</a:t>
            </a:fld>
            <a:endParaRPr lang="en-IN"/>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049379"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49380"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381"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382"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83" name="Footer Placeholder 4"/>
          <p:cNvSpPr>
            <a:spLocks noGrp="1"/>
          </p:cNvSpPr>
          <p:nvPr>
            <p:ph type="ftr" sz="quarter" idx="11"/>
          </p:nvPr>
        </p:nvSpPr>
        <p:spPr/>
        <p:txBody>
          <a:bodyPr/>
          <a:lstStyle/>
          <a:p>
            <a:endParaRPr lang="en-IN"/>
          </a:p>
        </p:txBody>
      </p:sp>
      <p:sp>
        <p:nvSpPr>
          <p:cNvPr id="1049384" name="Slide Number Placeholder 5"/>
          <p:cNvSpPr>
            <a:spLocks noGrp="1"/>
          </p:cNvSpPr>
          <p:nvPr>
            <p:ph type="sldNum" sz="quarter" idx="12"/>
          </p:nvPr>
        </p:nvSpPr>
        <p:spPr/>
        <p:txBody>
          <a:bodyPr/>
          <a:lstStyle/>
          <a:p>
            <a:fld id="{E4D637E7-EA05-4CB6-A33C-7D9CACDE306A}" type="slidenum">
              <a:rPr lang="en-IN" smtClean="0"/>
              <a:t>‹#›</a:t>
            </a:fld>
            <a:endParaRPr lang="en-IN"/>
          </a:p>
        </p:txBody>
      </p:sp>
      <p:sp>
        <p:nvSpPr>
          <p:cNvPr id="1049385"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049386"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3145771" name="Straight Connector 25"/>
          <p:cNvCxnSpPr>
            <a:cxnSpLocks/>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104936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49363"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364"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9365" name="Date Placeholder 3"/>
          <p:cNvSpPr>
            <a:spLocks noGrp="1"/>
          </p:cNvSpPr>
          <p:nvPr>
            <p:ph type="dt" sz="half" idx="10"/>
          </p:nvPr>
        </p:nvSpPr>
        <p:spPr/>
        <p:txBody>
          <a:bodyPr/>
          <a:lstStyle/>
          <a:p>
            <a:fld id="{7C70264F-1E01-4F52-887B-2D11D2A1CCE8}" type="datetimeFigureOut">
              <a:rPr lang="en-IN" smtClean="0"/>
              <a:t>04-05-2022</a:t>
            </a:fld>
            <a:endParaRPr lang="en-IN"/>
          </a:p>
        </p:txBody>
      </p:sp>
      <p:sp>
        <p:nvSpPr>
          <p:cNvPr id="1049366" name="Footer Placeholder 4"/>
          <p:cNvSpPr>
            <a:spLocks noGrp="1"/>
          </p:cNvSpPr>
          <p:nvPr>
            <p:ph type="ftr" sz="quarter" idx="11"/>
          </p:nvPr>
        </p:nvSpPr>
        <p:spPr/>
        <p:txBody>
          <a:bodyPr/>
          <a:lstStyle/>
          <a:p>
            <a:endParaRPr lang="en-IN"/>
          </a:p>
        </p:txBody>
      </p:sp>
      <p:sp>
        <p:nvSpPr>
          <p:cNvPr id="1049367" name="Slide Number Placeholder 5"/>
          <p:cNvSpPr>
            <a:spLocks noGrp="1"/>
          </p:cNvSpPr>
          <p:nvPr>
            <p:ph type="sldNum" sz="quarter" idx="12"/>
          </p:nvPr>
        </p:nvSpPr>
        <p:spPr/>
        <p:txBody>
          <a:bodyPr/>
          <a:lstStyle/>
          <a:p>
            <a:fld id="{E4D637E7-EA05-4CB6-A33C-7D9CACDE306A}" type="slidenum">
              <a:rPr lang="en-IN" smtClean="0"/>
              <a:t>‹#›</a:t>
            </a:fld>
            <a:endParaRPr lang="en-IN"/>
          </a:p>
        </p:txBody>
      </p:sp>
      <p:cxnSp>
        <p:nvCxnSpPr>
          <p:cNvPr id="3145769" name="Straight Connector 14"/>
          <p:cNvCxnSpPr>
            <a:cxnSpLocks/>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1.jpe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theme" Target="../theme/theme3.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slideLayout" Target="../slideLayouts/slideLayout63.xml"/><Relationship Id="rId18" Type="http://schemas.openxmlformats.org/officeDocument/2006/relationships/theme" Target="../theme/theme4.xml"/><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10" Type="http://schemas.openxmlformats.org/officeDocument/2006/relationships/slideLayout" Target="../slideLayouts/slideLayout60.xml"/><Relationship Id="rId19" Type="http://schemas.openxmlformats.org/officeDocument/2006/relationships/image" Target="../media/image2.png"/><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slideLayout" Target="../slideLayouts/slideLayout80.xml"/><Relationship Id="rId18" Type="http://schemas.openxmlformats.org/officeDocument/2006/relationships/theme" Target="../theme/theme5.xml"/><Relationship Id="rId3" Type="http://schemas.openxmlformats.org/officeDocument/2006/relationships/slideLayout" Target="../slideLayouts/slideLayout70.xml"/><Relationship Id="rId21" Type="http://schemas.openxmlformats.org/officeDocument/2006/relationships/image" Target="../media/image7.png"/><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image" Target="../media/image6.png"/><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10" Type="http://schemas.openxmlformats.org/officeDocument/2006/relationships/slideLayout" Target="../slideLayouts/slideLayout77.xml"/><Relationship Id="rId19" Type="http://schemas.openxmlformats.org/officeDocument/2006/relationships/image" Target="../media/image5.png"/><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image" Target="../media/image8.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slideLayout" Target="../slideLayouts/slideLayout97.xml"/><Relationship Id="rId18" Type="http://schemas.openxmlformats.org/officeDocument/2006/relationships/theme" Target="../theme/theme6.xml"/><Relationship Id="rId3" Type="http://schemas.openxmlformats.org/officeDocument/2006/relationships/slideLayout" Target="../slideLayouts/slideLayout87.xml"/><Relationship Id="rId7" Type="http://schemas.openxmlformats.org/officeDocument/2006/relationships/slideLayout" Target="../slideLayouts/slideLayout91.xml"/><Relationship Id="rId12" Type="http://schemas.openxmlformats.org/officeDocument/2006/relationships/slideLayout" Target="../slideLayouts/slideLayout96.xml"/><Relationship Id="rId17" Type="http://schemas.openxmlformats.org/officeDocument/2006/relationships/slideLayout" Target="../slideLayouts/slideLayout101.xml"/><Relationship Id="rId2" Type="http://schemas.openxmlformats.org/officeDocument/2006/relationships/slideLayout" Target="../slideLayouts/slideLayout86.xml"/><Relationship Id="rId16" Type="http://schemas.openxmlformats.org/officeDocument/2006/relationships/slideLayout" Target="../slideLayouts/slideLayout100.xml"/><Relationship Id="rId20" Type="http://schemas.openxmlformats.org/officeDocument/2006/relationships/image" Target="../media/image12.png"/><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5" Type="http://schemas.openxmlformats.org/officeDocument/2006/relationships/slideLayout" Target="../slideLayouts/slideLayout99.xml"/><Relationship Id="rId10" Type="http://schemas.openxmlformats.org/officeDocument/2006/relationships/slideLayout" Target="../slideLayouts/slideLayout94.xml"/><Relationship Id="rId19" Type="http://schemas.openxmlformats.org/officeDocument/2006/relationships/image" Target="../media/image11.png"/><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slideLayout" Target="../slideLayouts/slideLayout9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9.xml"/><Relationship Id="rId13" Type="http://schemas.openxmlformats.org/officeDocument/2006/relationships/image" Target="../media/image15.jpeg"/><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theme" Target="../theme/theme7.xml"/><Relationship Id="rId2" Type="http://schemas.openxmlformats.org/officeDocument/2006/relationships/slideLayout" Target="../slideLayouts/slideLayout103.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5" Type="http://schemas.openxmlformats.org/officeDocument/2006/relationships/slideLayout" Target="../slideLayouts/slideLayout106.xml"/><Relationship Id="rId10" Type="http://schemas.openxmlformats.org/officeDocument/2006/relationships/slideLayout" Target="../slideLayouts/slideLayout111.xml"/><Relationship Id="rId4" Type="http://schemas.openxmlformats.org/officeDocument/2006/relationships/slideLayout" Target="../slideLayouts/slideLayout105.xml"/><Relationship Id="rId9" Type="http://schemas.openxmlformats.org/officeDocument/2006/relationships/slideLayout" Target="../slideLayouts/slideLayout110.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0.xml"/><Relationship Id="rId3" Type="http://schemas.openxmlformats.org/officeDocument/2006/relationships/slideLayout" Target="../slideLayouts/slideLayout115.xml"/><Relationship Id="rId7" Type="http://schemas.openxmlformats.org/officeDocument/2006/relationships/slideLayout" Target="../slideLayouts/slideLayout119.xml"/><Relationship Id="rId12" Type="http://schemas.openxmlformats.org/officeDocument/2006/relationships/theme" Target="../theme/theme8.xml"/><Relationship Id="rId2" Type="http://schemas.openxmlformats.org/officeDocument/2006/relationships/slideLayout" Target="../slideLayouts/slideLayout114.xml"/><Relationship Id="rId1" Type="http://schemas.openxmlformats.org/officeDocument/2006/relationships/slideLayout" Target="../slideLayouts/slideLayout113.xml"/><Relationship Id="rId6" Type="http://schemas.openxmlformats.org/officeDocument/2006/relationships/slideLayout" Target="../slideLayouts/slideLayout118.xml"/><Relationship Id="rId11" Type="http://schemas.openxmlformats.org/officeDocument/2006/relationships/slideLayout" Target="../slideLayouts/slideLayout123.xml"/><Relationship Id="rId5" Type="http://schemas.openxmlformats.org/officeDocument/2006/relationships/slideLayout" Target="../slideLayouts/slideLayout117.xml"/><Relationship Id="rId10" Type="http://schemas.openxmlformats.org/officeDocument/2006/relationships/slideLayout" Target="../slideLayouts/slideLayout122.xml"/><Relationship Id="rId4" Type="http://schemas.openxmlformats.org/officeDocument/2006/relationships/slideLayout" Target="../slideLayouts/slideLayout116.xml"/><Relationship Id="rId9" Type="http://schemas.openxmlformats.org/officeDocument/2006/relationships/slideLayout" Target="../slideLayouts/slideLayout121.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31.xml"/><Relationship Id="rId13" Type="http://schemas.openxmlformats.org/officeDocument/2006/relationships/slideLayout" Target="../slideLayouts/slideLayout136.xml"/><Relationship Id="rId3" Type="http://schemas.openxmlformats.org/officeDocument/2006/relationships/slideLayout" Target="../slideLayouts/slideLayout126.xml"/><Relationship Id="rId7" Type="http://schemas.openxmlformats.org/officeDocument/2006/relationships/slideLayout" Target="../slideLayouts/slideLayout130.xml"/><Relationship Id="rId12" Type="http://schemas.openxmlformats.org/officeDocument/2006/relationships/slideLayout" Target="../slideLayouts/slideLayout135.xml"/><Relationship Id="rId17" Type="http://schemas.openxmlformats.org/officeDocument/2006/relationships/theme" Target="../theme/theme9.xml"/><Relationship Id="rId2" Type="http://schemas.openxmlformats.org/officeDocument/2006/relationships/slideLayout" Target="../slideLayouts/slideLayout125.xml"/><Relationship Id="rId16" Type="http://schemas.openxmlformats.org/officeDocument/2006/relationships/slideLayout" Target="../slideLayouts/slideLayout139.xml"/><Relationship Id="rId1" Type="http://schemas.openxmlformats.org/officeDocument/2006/relationships/slideLayout" Target="../slideLayouts/slideLayout124.xml"/><Relationship Id="rId6" Type="http://schemas.openxmlformats.org/officeDocument/2006/relationships/slideLayout" Target="../slideLayouts/slideLayout129.xml"/><Relationship Id="rId11" Type="http://schemas.openxmlformats.org/officeDocument/2006/relationships/slideLayout" Target="../slideLayouts/slideLayout134.xml"/><Relationship Id="rId5" Type="http://schemas.openxmlformats.org/officeDocument/2006/relationships/slideLayout" Target="../slideLayouts/slideLayout128.xml"/><Relationship Id="rId15" Type="http://schemas.openxmlformats.org/officeDocument/2006/relationships/slideLayout" Target="../slideLayouts/slideLayout138.xml"/><Relationship Id="rId10" Type="http://schemas.openxmlformats.org/officeDocument/2006/relationships/slideLayout" Target="../slideLayouts/slideLayout133.xml"/><Relationship Id="rId4" Type="http://schemas.openxmlformats.org/officeDocument/2006/relationships/slideLayout" Target="../slideLayouts/slideLayout127.xml"/><Relationship Id="rId9" Type="http://schemas.openxmlformats.org/officeDocument/2006/relationships/slideLayout" Target="../slideLayouts/slideLayout132.xml"/><Relationship Id="rId14" Type="http://schemas.openxmlformats.org/officeDocument/2006/relationships/slideLayout" Target="../slideLayouts/slideLayout1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1" name="Group 6"/>
          <p:cNvGrpSpPr/>
          <p:nvPr/>
        </p:nvGrpSpPr>
        <p:grpSpPr>
          <a:xfrm>
            <a:off x="9206969" y="2963333"/>
            <a:ext cx="2981858" cy="3208867"/>
            <a:chOff x="9206969" y="2963333"/>
            <a:chExt cx="2981858" cy="3208867"/>
          </a:xfrm>
        </p:grpSpPr>
        <p:cxnSp>
          <p:nvCxnSpPr>
            <p:cNvPr id="3145728" name="Straight Connector 7"/>
            <p:cNvCxnSpPr>
              <a:cxnSpLocks/>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29" name="Straight Connector 8"/>
            <p:cNvCxnSpPr>
              <a:cxnSpLocks/>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0" name="Straight Connector 9"/>
            <p:cNvCxnSpPr>
              <a:cxnSpLocks/>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1" name="Straight Connector 10"/>
            <p:cNvCxnSpPr>
              <a:cxnSpLocks/>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2" name="Straight Connector 11"/>
            <p:cNvCxnSpPr>
              <a:cxnSpLocks/>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1048576"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1048577"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78"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7C70264F-1E01-4F52-887B-2D11D2A1CCE8}" type="datetimeFigureOut">
              <a:rPr lang="en-IN" smtClean="0"/>
              <a:t>04-05-2022</a:t>
            </a:fld>
            <a:endParaRPr lang="en-IN"/>
          </a:p>
        </p:txBody>
      </p:sp>
      <p:sp>
        <p:nvSpPr>
          <p:cNvPr id="1048579"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1048580"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E4D637E7-EA05-4CB6-A33C-7D9CACDE306A}" type="slidenum">
              <a:rPr lang="en-IN" smtClean="0"/>
              <a:t>‹#›</a:t>
            </a:fld>
            <a:endParaRPr lang="en-IN"/>
          </a:p>
        </p:txBody>
      </p:sp>
    </p:spTree>
  </p:cSld>
  <p:clrMap bg1="dk1" tx1="lt1" bg2="dk2" tx2="lt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7" name="Group 7"/>
          <p:cNvGrpSpPr/>
          <p:nvPr/>
        </p:nvGrpSpPr>
        <p:grpSpPr>
          <a:xfrm>
            <a:off x="0" y="0"/>
            <a:ext cx="12192000" cy="6858000"/>
            <a:chOff x="0" y="0"/>
            <a:chExt cx="12192000" cy="6858000"/>
          </a:xfrm>
        </p:grpSpPr>
        <p:sp>
          <p:nvSpPr>
            <p:cNvPr id="1048588"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589" name="Oval 12"/>
            <p:cNvSpPr/>
            <p:nvPr/>
          </p:nvSpPr>
          <p:spPr>
            <a:xfrm>
              <a:off x="0" y="2667000"/>
              <a:ext cx="4191000" cy="4191000"/>
            </a:xfrm>
            <a:prstGeom prst="ellipse">
              <a:avLst/>
            </a:prstGeom>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90" name="Oval 14"/>
            <p:cNvSpPr/>
            <p:nvPr/>
          </p:nvSpPr>
          <p:spPr>
            <a:xfrm>
              <a:off x="0" y="2895600"/>
              <a:ext cx="2362200" cy="2362200"/>
            </a:xfrm>
            <a:prstGeom prst="ellipse">
              <a:avLst/>
            </a:prstGeom>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91" name="Oval 17"/>
            <p:cNvSpPr/>
            <p:nvPr/>
          </p:nvSpPr>
          <p:spPr>
            <a:xfrm>
              <a:off x="8609012" y="5867400"/>
              <a:ext cx="990600" cy="990600"/>
            </a:xfrm>
            <a:prstGeom prst="ellipse">
              <a:avLst/>
            </a:prstGeom>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92" name="Oval 15"/>
            <p:cNvSpPr/>
            <p:nvPr/>
          </p:nvSpPr>
          <p:spPr>
            <a:xfrm>
              <a:off x="8609012" y="1676400"/>
              <a:ext cx="2819400" cy="2819400"/>
            </a:xfrm>
            <a:prstGeom prst="ellipse">
              <a:avLst/>
            </a:prstGeom>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93" name="Oval 16"/>
            <p:cNvSpPr/>
            <p:nvPr/>
          </p:nvSpPr>
          <p:spPr>
            <a:xfrm>
              <a:off x="7999412" y="8464"/>
              <a:ext cx="1600200" cy="1600200"/>
            </a:xfrm>
            <a:prstGeom prst="ellipse">
              <a:avLst/>
            </a:prstGeom>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94"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595"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04859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597"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1048598"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9"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7C70264F-1E01-4F52-887B-2D11D2A1CCE8}" type="datetimeFigureOut">
              <a:rPr lang="en-IN" smtClean="0"/>
              <a:t>04-05-2022</a:t>
            </a:fld>
            <a:endParaRPr lang="en-IN"/>
          </a:p>
        </p:txBody>
      </p:sp>
      <p:sp>
        <p:nvSpPr>
          <p:cNvPr id="1048600"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104860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02"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E4D637E7-EA05-4CB6-A33C-7D9CACDE306A}"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0" name="Group 6"/>
          <p:cNvGrpSpPr/>
          <p:nvPr/>
        </p:nvGrpSpPr>
        <p:grpSpPr>
          <a:xfrm>
            <a:off x="0" y="-8467"/>
            <a:ext cx="12192000" cy="6866467"/>
            <a:chOff x="0" y="-8467"/>
            <a:chExt cx="12192000" cy="6866467"/>
          </a:xfrm>
        </p:grpSpPr>
        <p:cxnSp>
          <p:nvCxnSpPr>
            <p:cNvPr id="3145733" name="Straight Connector 19"/>
            <p:cNvCxnSpPr>
              <a:cxnSpLocks/>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145734" name="Straight Connector 20"/>
            <p:cNvCxnSpPr>
              <a:cxnSpLocks/>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48615"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1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17"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1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1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2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21"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22"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1048623"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048624"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25"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C70264F-1E01-4F52-887B-2D11D2A1CCE8}" type="datetimeFigureOut">
              <a:rPr lang="en-IN" smtClean="0"/>
              <a:t>04-05-2022</a:t>
            </a:fld>
            <a:endParaRPr lang="en-IN"/>
          </a:p>
        </p:txBody>
      </p:sp>
      <p:sp>
        <p:nvSpPr>
          <p:cNvPr id="1048626"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1048627"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E4D637E7-EA05-4CB6-A33C-7D9CACDE306A}"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2097153" name="Picture 6" descr="hashOverlay-FullResolve.png"/>
          <p:cNvPicPr>
            <a:picLocks noChangeAspect="1"/>
          </p:cNvPicPr>
          <p:nvPr/>
        </p:nvPicPr>
        <p:blipFill>
          <a:blip r:embed="rId19">
            <a:alphaModFix amt="10000"/>
          </a:blip>
          <a:stretch>
            <a:fillRect/>
          </a:stretch>
        </p:blipFill>
        <p:spPr>
          <a:xfrm>
            <a:off x="0" y="0"/>
            <a:ext cx="12192000" cy="6858000"/>
          </a:xfrm>
          <a:prstGeom prst="rect">
            <a:avLst/>
          </a:prstGeom>
        </p:spPr>
      </p:pic>
      <p:sp>
        <p:nvSpPr>
          <p:cNvPr id="1048635"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1048636"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37"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C70264F-1E01-4F52-887B-2D11D2A1CCE8}" type="datetimeFigureOut">
              <a:rPr lang="en-IN" smtClean="0"/>
              <a:t>04-05-2022</a:t>
            </a:fld>
            <a:endParaRPr lang="en-IN"/>
          </a:p>
        </p:txBody>
      </p:sp>
      <p:sp>
        <p:nvSpPr>
          <p:cNvPr id="1048638"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1048639"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E4D637E7-EA05-4CB6-A33C-7D9CACDE306A}" type="slidenum">
              <a:rPr lang="en-IN" smtClean="0"/>
              <a:t>‹#›</a:t>
            </a:fld>
            <a:endParaRPr lang="en-IN"/>
          </a:p>
        </p:txBody>
      </p:sp>
    </p:spTree>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2097157" name="Picture 7"/>
          <p:cNvPicPr>
            <a:picLocks noChangeAspect="1"/>
          </p:cNvPicPr>
          <p:nvPr/>
        </p:nvPicPr>
        <p:blipFill rotWithShape="1">
          <a:blip r:embed="rId19"/>
          <a:srcRect l="3613"/>
          <a:stretch>
            <a:fillRect/>
          </a:stretch>
        </p:blipFill>
        <p:spPr>
          <a:xfrm>
            <a:off x="0" y="2669685"/>
            <a:ext cx="4037012" cy="4188315"/>
          </a:xfrm>
          <a:prstGeom prst="rect">
            <a:avLst/>
          </a:prstGeom>
        </p:spPr>
      </p:pic>
      <p:pic>
        <p:nvPicPr>
          <p:cNvPr id="2097158" name="Picture 6"/>
          <p:cNvPicPr>
            <a:picLocks noChangeAspect="1"/>
          </p:cNvPicPr>
          <p:nvPr/>
        </p:nvPicPr>
        <p:blipFill rotWithShape="1">
          <a:blip r:embed="rId20"/>
          <a:srcRect l="35640"/>
          <a:stretch>
            <a:fillRect/>
          </a:stretch>
        </p:blipFill>
        <p:spPr>
          <a:xfrm>
            <a:off x="0" y="2892347"/>
            <a:ext cx="1522412" cy="2365453"/>
          </a:xfrm>
          <a:prstGeom prst="rect">
            <a:avLst/>
          </a:prstGeom>
        </p:spPr>
      </p:pic>
      <p:sp>
        <p:nvSpPr>
          <p:cNvPr id="1048655" name="Oval 15"/>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59" name="Picture 8"/>
          <p:cNvPicPr>
            <a:picLocks noChangeAspect="1"/>
          </p:cNvPicPr>
          <p:nvPr/>
        </p:nvPicPr>
        <p:blipFill rotWithShape="1">
          <a:blip r:embed="rId21"/>
          <a:srcRect t="28813"/>
          <a:stretch>
            <a:fillRect/>
          </a:stretch>
        </p:blipFill>
        <p:spPr>
          <a:xfrm>
            <a:off x="7999412" y="0"/>
            <a:ext cx="1603387" cy="1141407"/>
          </a:xfrm>
          <a:prstGeom prst="rect">
            <a:avLst/>
          </a:prstGeom>
        </p:spPr>
      </p:pic>
      <p:pic>
        <p:nvPicPr>
          <p:cNvPr id="2097160" name="Picture 9"/>
          <p:cNvPicPr>
            <a:picLocks noChangeAspect="1"/>
          </p:cNvPicPr>
          <p:nvPr/>
        </p:nvPicPr>
        <p:blipFill rotWithShape="1">
          <a:blip r:embed="rId22"/>
          <a:srcRect b="23320"/>
          <a:stretch>
            <a:fillRect/>
          </a:stretch>
        </p:blipFill>
        <p:spPr>
          <a:xfrm>
            <a:off x="8605878" y="6096000"/>
            <a:ext cx="993734" cy="762000"/>
          </a:xfrm>
          <a:prstGeom prst="rect">
            <a:avLst/>
          </a:prstGeom>
        </p:spPr>
      </p:pic>
      <p:sp>
        <p:nvSpPr>
          <p:cNvPr id="1048656"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57"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48658"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59"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C70264F-1E01-4F52-887B-2D11D2A1CCE8}" type="datetimeFigureOut">
              <a:rPr lang="en-IN" smtClean="0"/>
              <a:t>04-05-2022</a:t>
            </a:fld>
            <a:endParaRPr lang="en-IN"/>
          </a:p>
        </p:txBody>
      </p:sp>
      <p:sp>
        <p:nvSpPr>
          <p:cNvPr id="1048660"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1048661"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4D637E7-EA05-4CB6-A33C-7D9CACDE306A}" type="slidenum">
              <a:rPr lang="en-IN" smtClean="0"/>
              <a:t>‹#›</a:t>
            </a:fld>
            <a:endParaRPr lang="en-IN"/>
          </a:p>
        </p:txBody>
      </p:sp>
    </p:spTree>
  </p:cSld>
  <p:clrMap bg1="dk1" tx1="lt1" bg2="dk2" tx2="lt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 id="2147483739" r:id="rId16"/>
    <p:sldLayoutId id="2147483740"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132" name="Group 6"/>
          <p:cNvGrpSpPr/>
          <p:nvPr/>
        </p:nvGrpSpPr>
        <p:grpSpPr>
          <a:xfrm>
            <a:off x="-15736" y="0"/>
            <a:ext cx="12229962" cy="6856214"/>
            <a:chOff x="-15736" y="0"/>
            <a:chExt cx="12229962" cy="6856214"/>
          </a:xfrm>
        </p:grpSpPr>
        <p:pic>
          <p:nvPicPr>
            <p:cNvPr id="2097161" name="Picture 7" descr="HD-PanelContent.png"/>
            <p:cNvPicPr>
              <a:picLocks noChangeAspect="1"/>
            </p:cNvPicPr>
            <p:nvPr/>
          </p:nvPicPr>
          <p:blipFill>
            <a:blip r:embed="rId19"/>
            <a:stretch>
              <a:fillRect/>
            </a:stretch>
          </p:blipFill>
          <p:spPr>
            <a:xfrm>
              <a:off x="0" y="0"/>
              <a:ext cx="12188825" cy="6856214"/>
            </a:xfrm>
            <a:prstGeom prst="rect">
              <a:avLst/>
            </a:prstGeom>
          </p:spPr>
        </p:pic>
        <p:sp>
          <p:nvSpPr>
            <p:cNvPr id="104866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097162" name="Picture 9" descr="HDRibbonContent-UniformTrim.png"/>
            <p:cNvPicPr>
              <a:picLocks noChangeAspect="1"/>
            </p:cNvPicPr>
            <p:nvPr/>
          </p:nvPicPr>
          <p:blipFill rotWithShape="1">
            <a:blip r:embed="rId20"/>
            <a:srcRect/>
            <a:stretch>
              <a:fillRect/>
            </a:stretch>
          </p:blipFill>
          <p:spPr>
            <a:xfrm>
              <a:off x="-15736" y="3153832"/>
              <a:ext cx="777240" cy="606425"/>
            </a:xfrm>
            <a:prstGeom prst="rect">
              <a:avLst/>
            </a:prstGeom>
          </p:spPr>
        </p:pic>
        <p:pic>
          <p:nvPicPr>
            <p:cNvPr id="2097163" name="Picture 10" descr="HDRibbonContent-UniformTrim.png"/>
            <p:cNvPicPr>
              <a:picLocks noChangeAspect="1"/>
            </p:cNvPicPr>
            <p:nvPr/>
          </p:nvPicPr>
          <p:blipFill rotWithShape="1">
            <a:blip r:embed="rId20"/>
            <a:srcRect/>
            <a:stretch>
              <a:fillRect/>
            </a:stretch>
          </p:blipFill>
          <p:spPr>
            <a:xfrm>
              <a:off x="11436986" y="3153832"/>
              <a:ext cx="777240" cy="606425"/>
            </a:xfrm>
            <a:prstGeom prst="rect">
              <a:avLst/>
            </a:prstGeom>
          </p:spPr>
        </p:pic>
      </p:grpSp>
      <p:sp>
        <p:nvSpPr>
          <p:cNvPr id="1048670"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1048671"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72"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C70264F-1E01-4F52-887B-2D11D2A1CCE8}" type="datetimeFigureOut">
              <a:rPr lang="en-IN" smtClean="0"/>
              <a:t>04-05-2022</a:t>
            </a:fld>
            <a:endParaRPr lang="en-IN"/>
          </a:p>
        </p:txBody>
      </p:sp>
      <p:sp>
        <p:nvSpPr>
          <p:cNvPr id="1048673"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1048674"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4D637E7-EA05-4CB6-A33C-7D9CACDE306A}"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48691"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097167" name="Picture 6"/>
          <p:cNvPicPr>
            <a:picLocks noChangeAspect="1"/>
          </p:cNvPicPr>
          <p:nvPr/>
        </p:nvPicPr>
        <p:blipFill rotWithShape="1">
          <a:blip r:embed="rId13"/>
          <a:srcRect t="1538" b="-1538"/>
          <a:stretch>
            <a:fillRect/>
          </a:stretch>
        </p:blipFill>
        <p:spPr bwMode="black">
          <a:xfrm>
            <a:off x="0" y="6126480"/>
            <a:ext cx="12192000" cy="742950"/>
          </a:xfrm>
          <a:prstGeom prst="rect">
            <a:avLst/>
          </a:prstGeom>
        </p:spPr>
      </p:pic>
      <p:sp>
        <p:nvSpPr>
          <p:cNvPr id="104869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04869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9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7C70264F-1E01-4F52-887B-2D11D2A1CCE8}" type="datetimeFigureOut">
              <a:rPr lang="en-IN" smtClean="0"/>
              <a:t>04-05-2022</a:t>
            </a:fld>
            <a:endParaRPr lang="en-IN"/>
          </a:p>
        </p:txBody>
      </p:sp>
      <p:sp>
        <p:nvSpPr>
          <p:cNvPr id="104869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104869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E4D637E7-EA05-4CB6-A33C-7D9CACDE306A}" type="slidenum">
              <a:rPr lang="en-IN" smtClean="0"/>
              <a:t>‹#›</a:t>
            </a:fld>
            <a:endParaRPr lang="en-IN"/>
          </a:p>
        </p:txBody>
      </p:sp>
      <p:cxnSp>
        <p:nvCxnSpPr>
          <p:cNvPr id="3145741" name="Straight Connector 9"/>
          <p:cNvCxnSpPr>
            <a:cxnSpLocks/>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04"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1048705"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06"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7C70264F-1E01-4F52-887B-2D11D2A1CCE8}" type="datetimeFigureOut">
              <a:rPr lang="en-IN" smtClean="0"/>
              <a:t>04-05-2022</a:t>
            </a:fld>
            <a:endParaRPr lang="en-IN"/>
          </a:p>
        </p:txBody>
      </p:sp>
      <p:sp>
        <p:nvSpPr>
          <p:cNvPr id="1048707"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IN"/>
          </a:p>
        </p:txBody>
      </p:sp>
      <p:sp>
        <p:nvSpPr>
          <p:cNvPr id="1048708"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4D637E7-EA05-4CB6-A33C-7D9CACDE306A}" type="slidenum">
              <a:rPr lang="en-IN" smtClean="0"/>
              <a:t>‹#›</a:t>
            </a:fld>
            <a:endParaRPr lang="en-IN"/>
          </a:p>
        </p:txBody>
      </p:sp>
      <p:cxnSp>
        <p:nvCxnSpPr>
          <p:cNvPr id="3145743" name="Straight Connector 6"/>
          <p:cNvCxnSpPr>
            <a:cxnSpLocks/>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86" name="Group 22"/>
          <p:cNvGrpSpPr/>
          <p:nvPr/>
        </p:nvGrpSpPr>
        <p:grpSpPr>
          <a:xfrm>
            <a:off x="1" y="228600"/>
            <a:ext cx="2851516" cy="6638628"/>
            <a:chOff x="2487613" y="285750"/>
            <a:chExt cx="2428875" cy="5654676"/>
          </a:xfrm>
        </p:grpSpPr>
        <p:sp>
          <p:nvSpPr>
            <p:cNvPr id="1048716"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048717"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048718"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048719"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048720"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048721"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048722"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048723"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048724"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048725"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048726"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048727"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87" name="Group 9"/>
          <p:cNvGrpSpPr/>
          <p:nvPr/>
        </p:nvGrpSpPr>
        <p:grpSpPr>
          <a:xfrm>
            <a:off x="27221" y="-786"/>
            <a:ext cx="2356674" cy="6854039"/>
            <a:chOff x="6627813" y="194833"/>
            <a:chExt cx="1952625" cy="5678918"/>
          </a:xfrm>
        </p:grpSpPr>
        <p:sp>
          <p:nvSpPr>
            <p:cNvPr id="1048728"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048729"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048730"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048731"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048732"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048733"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048734"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048735"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048736"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048737"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048738"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048739"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048740"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48741"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1048742"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43"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7C70264F-1E01-4F52-887B-2D11D2A1CCE8}" type="datetimeFigureOut">
              <a:rPr lang="en-IN" smtClean="0"/>
              <a:t>04-05-2022</a:t>
            </a:fld>
            <a:endParaRPr lang="en-IN"/>
          </a:p>
        </p:txBody>
      </p:sp>
      <p:sp>
        <p:nvSpPr>
          <p:cNvPr id="1048744"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1048745"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E4D637E7-EA05-4CB6-A33C-7D9CACDE306A}"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 id="2147483791" r:id="rId12"/>
    <p:sldLayoutId id="2147483792" r:id="rId13"/>
    <p:sldLayoutId id="2147483793" r:id="rId14"/>
    <p:sldLayoutId id="2147483794" r:id="rId15"/>
    <p:sldLayoutId id="214748379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5.xml"/></Relationships>
</file>

<file path=ppt/slides/_rels/slide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0" name="Title 1"/>
          <p:cNvSpPr>
            <a:spLocks noGrp="1"/>
          </p:cNvSpPr>
          <p:nvPr>
            <p:ph type="title"/>
          </p:nvPr>
        </p:nvSpPr>
        <p:spPr>
          <a:xfrm>
            <a:off x="1375602" y="949858"/>
            <a:ext cx="10232924" cy="765731"/>
          </a:xfrm>
        </p:spPr>
        <p:txBody>
          <a:bodyPr>
            <a:noAutofit/>
          </a:bodyPr>
          <a:lstStyle/>
          <a:p>
            <a:pPr marL="285750" lvl="0" indent="-285750">
              <a:spcBef>
                <a:spcPts val="0"/>
              </a:spcBef>
            </a:pPr>
            <a:r>
              <a:rPr lang="en-US" sz="2900" b="1" dirty="0">
                <a:solidFill>
                  <a:srgbClr val="FF0000"/>
                </a:solidFill>
              </a:rPr>
              <a:t>INNOVATION &amp; INCUBATION CENTRE OF EXCELLENCE</a:t>
            </a:r>
            <a:br>
              <a:rPr lang="en-US" sz="2900" b="1" dirty="0">
                <a:solidFill>
                  <a:srgbClr val="FF0000"/>
                </a:solidFill>
              </a:rPr>
            </a:br>
            <a:br>
              <a:rPr lang="en-IN" sz="2900" b="1" dirty="0">
                <a:solidFill>
                  <a:srgbClr val="FF0000"/>
                </a:solidFill>
              </a:rPr>
            </a:br>
            <a:endParaRPr lang="en-IN" sz="2900" dirty="0">
              <a:solidFill>
                <a:schemeClr val="accent6">
                  <a:lumMod val="60000"/>
                  <a:lumOff val="40000"/>
                </a:schemeClr>
              </a:solidFill>
            </a:endParaRPr>
          </a:p>
        </p:txBody>
      </p:sp>
      <p:sp>
        <p:nvSpPr>
          <p:cNvPr id="1048611" name="Content Placeholder 2"/>
          <p:cNvSpPr>
            <a:spLocks noGrp="1"/>
          </p:cNvSpPr>
          <p:nvPr>
            <p:ph idx="1"/>
          </p:nvPr>
        </p:nvSpPr>
        <p:spPr>
          <a:xfrm>
            <a:off x="957590" y="2130459"/>
            <a:ext cx="6169074" cy="3939620"/>
          </a:xfrm>
        </p:spPr>
        <p:txBody>
          <a:bodyPr>
            <a:noAutofit/>
          </a:bodyPr>
          <a:lstStyle/>
          <a:p>
            <a:r>
              <a:rPr lang="en-US" sz="3600" b="1" u="sng" dirty="0"/>
              <a:t>TEAM</a:t>
            </a:r>
            <a:r>
              <a:rPr lang="en-US" sz="3600" b="1" dirty="0"/>
              <a:t>:- EVA</a:t>
            </a:r>
          </a:p>
          <a:p>
            <a:r>
              <a:rPr lang="en-US" sz="3600" b="1" u="sng" dirty="0"/>
              <a:t>IDEA</a:t>
            </a:r>
            <a:r>
              <a:rPr lang="en-US" sz="3600" b="1" dirty="0"/>
              <a:t>:- SUSTAINABLE ENERGY THROUGH ROLLING SPEED BREAKERS </a:t>
            </a:r>
            <a:endParaRPr lang="en-IN" sz="3600" b="1" dirty="0"/>
          </a:p>
        </p:txBody>
      </p:sp>
      <p:sp>
        <p:nvSpPr>
          <p:cNvPr id="1048612" name="Rectangle 3"/>
          <p:cNvSpPr/>
          <p:nvPr/>
        </p:nvSpPr>
        <p:spPr>
          <a:xfrm>
            <a:off x="7568922" y="3933858"/>
            <a:ext cx="3846136" cy="21362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t>FROM - RAJASTHAN INSTITUTE OF ENGINNERING AND TECHNOLOGY</a:t>
            </a:r>
            <a:endParaRPr lang="en-IN" sz="28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486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1048611">
                                            <p:txEl>
                                              <p:pRg st="0" end="0"/>
                                            </p:txEl>
                                          </p:spTgt>
                                        </p:tgtEl>
                                        <p:attrNameLst>
                                          <p:attrName>style.visibility</p:attrName>
                                        </p:attrNameLst>
                                      </p:cBhvr>
                                      <p:to>
                                        <p:strVal val="visible"/>
                                      </p:to>
                                    </p:set>
                                    <p:animEffect transition="in" filter="fade">
                                      <p:cBhvr>
                                        <p:cTn id="11" dur="1000"/>
                                        <p:tgtEl>
                                          <p:spTgt spid="1048611">
                                            <p:txEl>
                                              <p:pRg st="0" end="0"/>
                                            </p:txEl>
                                          </p:spTgt>
                                        </p:tgtEl>
                                      </p:cBhvr>
                                    </p:animEffect>
                                    <p:anim calcmode="lin" valueType="num">
                                      <p:cBhvr>
                                        <p:cTn id="12" dur="1000" fill="hold"/>
                                        <p:tgtEl>
                                          <p:spTgt spid="1048611">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10486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1048611">
                                            <p:txEl>
                                              <p:pRg st="1" end="1"/>
                                            </p:txEl>
                                          </p:spTgt>
                                        </p:tgtEl>
                                        <p:attrNameLst>
                                          <p:attrName>style.visibility</p:attrName>
                                        </p:attrNameLst>
                                      </p:cBhvr>
                                      <p:to>
                                        <p:strVal val="visible"/>
                                      </p:to>
                                    </p:set>
                                    <p:animEffect transition="in" filter="fade">
                                      <p:cBhvr>
                                        <p:cTn id="18" dur="1000"/>
                                        <p:tgtEl>
                                          <p:spTgt spid="1048611">
                                            <p:txEl>
                                              <p:pRg st="1" end="1"/>
                                            </p:txEl>
                                          </p:spTgt>
                                        </p:tgtEl>
                                      </p:cBhvr>
                                    </p:animEffect>
                                    <p:anim calcmode="lin" valueType="num">
                                      <p:cBhvr>
                                        <p:cTn id="19" dur="1000" fill="hold"/>
                                        <p:tgtEl>
                                          <p:spTgt spid="1048611">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10486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1048612"/>
                                        </p:tgtEl>
                                        <p:attrNameLst>
                                          <p:attrName>style.visibility</p:attrName>
                                        </p:attrNameLst>
                                      </p:cBhvr>
                                      <p:to>
                                        <p:strVal val="visible"/>
                                      </p:to>
                                    </p:set>
                                    <p:animEffect transition="in" filter="wipe(down)">
                                      <p:cBhvr>
                                        <p:cTn id="25" dur="580">
                                          <p:stCondLst>
                                            <p:cond delay="0"/>
                                          </p:stCondLst>
                                        </p:cTn>
                                        <p:tgtEl>
                                          <p:spTgt spid="1048612"/>
                                        </p:tgtEl>
                                      </p:cBhvr>
                                    </p:animEffect>
                                    <p:anim calcmode="lin" valueType="num">
                                      <p:cBhvr>
                                        <p:cTn id="26" dur="1822" tmFilter="0,0; 0.14,0.36; 0.43,0.73; 0.71,0.91; 1.0,1.0">
                                          <p:stCondLst>
                                            <p:cond delay="0"/>
                                          </p:stCondLst>
                                        </p:cTn>
                                        <p:tgtEl>
                                          <p:spTgt spid="1048612"/>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048612"/>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048612"/>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048612"/>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048612"/>
                                        </p:tgtEl>
                                        <p:attrNameLst>
                                          <p:attrName>ppt_y</p:attrName>
                                        </p:attrNameLst>
                                      </p:cBhvr>
                                      <p:tavLst>
                                        <p:tav tm="0" fmla="#ppt_y-sin(pi*$)/81">
                                          <p:val>
                                            <p:fltVal val="0"/>
                                          </p:val>
                                        </p:tav>
                                        <p:tav tm="100000">
                                          <p:val>
                                            <p:fltVal val="1"/>
                                          </p:val>
                                        </p:tav>
                                      </p:tavLst>
                                    </p:anim>
                                    <p:animScale>
                                      <p:cBhvr>
                                        <p:cTn id="31" dur="26">
                                          <p:stCondLst>
                                            <p:cond delay="650"/>
                                          </p:stCondLst>
                                        </p:cTn>
                                        <p:tgtEl>
                                          <p:spTgt spid="1048612"/>
                                        </p:tgtEl>
                                      </p:cBhvr>
                                      <p:to x="100000" y="60000"/>
                                    </p:animScale>
                                    <p:animScale>
                                      <p:cBhvr>
                                        <p:cTn id="32" dur="166" decel="50000">
                                          <p:stCondLst>
                                            <p:cond delay="676"/>
                                          </p:stCondLst>
                                        </p:cTn>
                                        <p:tgtEl>
                                          <p:spTgt spid="1048612"/>
                                        </p:tgtEl>
                                      </p:cBhvr>
                                      <p:to x="100000" y="100000"/>
                                    </p:animScale>
                                    <p:animScale>
                                      <p:cBhvr>
                                        <p:cTn id="33" dur="26">
                                          <p:stCondLst>
                                            <p:cond delay="1312"/>
                                          </p:stCondLst>
                                        </p:cTn>
                                        <p:tgtEl>
                                          <p:spTgt spid="1048612"/>
                                        </p:tgtEl>
                                      </p:cBhvr>
                                      <p:to x="100000" y="80000"/>
                                    </p:animScale>
                                    <p:animScale>
                                      <p:cBhvr>
                                        <p:cTn id="34" dur="166" decel="50000">
                                          <p:stCondLst>
                                            <p:cond delay="1338"/>
                                          </p:stCondLst>
                                        </p:cTn>
                                        <p:tgtEl>
                                          <p:spTgt spid="1048612"/>
                                        </p:tgtEl>
                                      </p:cBhvr>
                                      <p:to x="100000" y="100000"/>
                                    </p:animScale>
                                    <p:animScale>
                                      <p:cBhvr>
                                        <p:cTn id="35" dur="26">
                                          <p:stCondLst>
                                            <p:cond delay="1642"/>
                                          </p:stCondLst>
                                        </p:cTn>
                                        <p:tgtEl>
                                          <p:spTgt spid="1048612"/>
                                        </p:tgtEl>
                                      </p:cBhvr>
                                      <p:to x="100000" y="90000"/>
                                    </p:animScale>
                                    <p:animScale>
                                      <p:cBhvr>
                                        <p:cTn id="36" dur="166" decel="50000">
                                          <p:stCondLst>
                                            <p:cond delay="1668"/>
                                          </p:stCondLst>
                                        </p:cTn>
                                        <p:tgtEl>
                                          <p:spTgt spid="1048612"/>
                                        </p:tgtEl>
                                      </p:cBhvr>
                                      <p:to x="100000" y="100000"/>
                                    </p:animScale>
                                    <p:animScale>
                                      <p:cBhvr>
                                        <p:cTn id="37" dur="26">
                                          <p:stCondLst>
                                            <p:cond delay="1808"/>
                                          </p:stCondLst>
                                        </p:cTn>
                                        <p:tgtEl>
                                          <p:spTgt spid="1048612"/>
                                        </p:tgtEl>
                                      </p:cBhvr>
                                      <p:to x="100000" y="95000"/>
                                    </p:animScale>
                                    <p:animScale>
                                      <p:cBhvr>
                                        <p:cTn id="38" dur="166" decel="50000">
                                          <p:stCondLst>
                                            <p:cond delay="1834"/>
                                          </p:stCondLst>
                                        </p:cTn>
                                        <p:tgtEl>
                                          <p:spTgt spid="104861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10" grpId="0"/>
      <p:bldP spid="1048611" grpId="0" build="p"/>
      <p:bldP spid="10486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7" name="Title 1048686"/>
          <p:cNvSpPr>
            <a:spLocks noGrp="1"/>
          </p:cNvSpPr>
          <p:nvPr>
            <p:ph type="title"/>
          </p:nvPr>
        </p:nvSpPr>
        <p:spPr/>
        <p:txBody>
          <a:bodyPr/>
          <a:lstStyle/>
          <a:p>
            <a:endParaRPr lang="en-IN"/>
          </a:p>
        </p:txBody>
      </p:sp>
      <p:pic>
        <p:nvPicPr>
          <p:cNvPr id="2097165" name="Picture 2097164"/>
          <p:cNvPicPr>
            <a:picLocks/>
          </p:cNvPicPr>
          <p:nvPr/>
        </p:nvPicPr>
        <p:blipFill>
          <a:blip r:embed="rId2"/>
          <a:srcRect t="-123" b="10619"/>
          <a:stretch>
            <a:fillRect/>
          </a:stretch>
        </p:blipFill>
        <p:spPr>
          <a:xfrm rot="1018">
            <a:off x="786400" y="698799"/>
            <a:ext cx="9878172" cy="514786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6" name="Picture 2097165"/>
          <p:cNvPicPr>
            <a:picLocks/>
          </p:cNvPicPr>
          <p:nvPr/>
        </p:nvPicPr>
        <p:blipFill>
          <a:blip r:embed="rId2"/>
          <a:srcRect b="12454"/>
          <a:stretch>
            <a:fillRect/>
          </a:stretch>
        </p:blipFill>
        <p:spPr>
          <a:xfrm>
            <a:off x="1527406" y="819446"/>
            <a:ext cx="9137188" cy="518448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2" name="Title 1"/>
          <p:cNvSpPr>
            <a:spLocks noGrp="1"/>
          </p:cNvSpPr>
          <p:nvPr>
            <p:ph type="title"/>
          </p:nvPr>
        </p:nvSpPr>
        <p:spPr/>
        <p:txBody>
          <a:bodyPr/>
          <a:lstStyle/>
          <a:p>
            <a:pPr algn="ctr"/>
            <a:r>
              <a:rPr lang="en-US" dirty="0"/>
              <a:t>MATHEMATICAL CALCULATION</a:t>
            </a:r>
            <a:endParaRPr lang="en-IN" dirty="0"/>
          </a:p>
        </p:txBody>
      </p:sp>
      <p:sp>
        <p:nvSpPr>
          <p:cNvPr id="1048703" name="Content Placeholder 2"/>
          <p:cNvSpPr>
            <a:spLocks noGrp="1"/>
          </p:cNvSpPr>
          <p:nvPr>
            <p:ph idx="1"/>
          </p:nvPr>
        </p:nvSpPr>
        <p:spPr/>
        <p:txBody>
          <a:bodyPr>
            <a:normAutofit fontScale="95000"/>
          </a:bodyPr>
          <a:lstStyle/>
          <a:p>
            <a:r>
              <a:rPr lang="en-US" dirty="0"/>
              <a:t>Voltage production from model: Voltage produced when 1 vehicle is passed from the speed breaker: 3V</a:t>
            </a:r>
          </a:p>
          <a:p>
            <a:r>
              <a:rPr lang="en-US" dirty="0"/>
              <a:t> Let us assume 1 vehicle is passed in 1 minute </a:t>
            </a:r>
          </a:p>
          <a:p>
            <a:r>
              <a:rPr lang="en-US" dirty="0"/>
              <a:t>Then number of vehicles passed in 1 hour: 60 Voltage </a:t>
            </a:r>
          </a:p>
          <a:p>
            <a:r>
              <a:rPr lang="en-US" dirty="0"/>
              <a:t>produce in 1 hour: 60*3=180V </a:t>
            </a:r>
          </a:p>
          <a:p>
            <a:r>
              <a:rPr lang="en-US" dirty="0"/>
              <a:t>Voltage produce in 24 hour: 180*24=4320V</a:t>
            </a:r>
          </a:p>
          <a:p>
            <a:r>
              <a:rPr lang="en-US" dirty="0"/>
              <a:t> So, it will produce 4KV voltage in 1 Day 240V voltage is sufficient for emitting 4 Bulb of 60W</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1048702"/>
                                        </p:tgtEl>
                                        <p:attrNameLst>
                                          <p:attrName>style.visibility</p:attrName>
                                        </p:attrNameLst>
                                      </p:cBhvr>
                                      <p:to>
                                        <p:strVal val="visible"/>
                                      </p:to>
                                    </p:set>
                                    <p:animEffect transition="in" filter="fade">
                                      <p:cBhvr>
                                        <p:cTn id="7" dur="2000"/>
                                        <p:tgtEl>
                                          <p:spTgt spid="1048702"/>
                                        </p:tgtEl>
                                      </p:cBhvr>
                                    </p:animEffect>
                                    <p:anim calcmode="lin" valueType="num">
                                      <p:cBhvr>
                                        <p:cTn id="8" dur="2000" fill="hold"/>
                                        <p:tgtEl>
                                          <p:spTgt spid="1048702"/>
                                        </p:tgtEl>
                                        <p:attrNameLst>
                                          <p:attrName>ppt_w</p:attrName>
                                        </p:attrNameLst>
                                      </p:cBhvr>
                                      <p:tavLst>
                                        <p:tav tm="0" fmla="#ppt_w*sin(2.5*pi*$)">
                                          <p:val>
                                            <p:fltVal val="0"/>
                                          </p:val>
                                        </p:tav>
                                        <p:tav tm="100000">
                                          <p:val>
                                            <p:fltVal val="1"/>
                                          </p:val>
                                        </p:tav>
                                      </p:tavLst>
                                    </p:anim>
                                    <p:anim calcmode="lin" valueType="num">
                                      <p:cBhvr>
                                        <p:cTn id="9" dur="2000" fill="hold"/>
                                        <p:tgtEl>
                                          <p:spTgt spid="1048702"/>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048703">
                                            <p:txEl>
                                              <p:pRg st="0" end="0"/>
                                            </p:txEl>
                                          </p:spTgt>
                                        </p:tgtEl>
                                        <p:attrNameLst>
                                          <p:attrName>style.visibility</p:attrName>
                                        </p:attrNameLst>
                                      </p:cBhvr>
                                      <p:to>
                                        <p:strVal val="visible"/>
                                      </p:to>
                                    </p:set>
                                    <p:anim calcmode="lin" valueType="num">
                                      <p:cBhvr additive="base">
                                        <p:cTn id="14" dur="500" fill="hold"/>
                                        <p:tgtEl>
                                          <p:spTgt spid="104870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104870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048703">
                                            <p:txEl>
                                              <p:pRg st="1" end="1"/>
                                            </p:txEl>
                                          </p:spTgt>
                                        </p:tgtEl>
                                        <p:attrNameLst>
                                          <p:attrName>style.visibility</p:attrName>
                                        </p:attrNameLst>
                                      </p:cBhvr>
                                      <p:to>
                                        <p:strVal val="visible"/>
                                      </p:to>
                                    </p:set>
                                    <p:anim calcmode="lin" valueType="num">
                                      <p:cBhvr additive="base">
                                        <p:cTn id="20" dur="500" fill="hold"/>
                                        <p:tgtEl>
                                          <p:spTgt spid="104870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104870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1048703">
                                            <p:txEl>
                                              <p:pRg st="2" end="2"/>
                                            </p:txEl>
                                          </p:spTgt>
                                        </p:tgtEl>
                                        <p:attrNameLst>
                                          <p:attrName>style.visibility</p:attrName>
                                        </p:attrNameLst>
                                      </p:cBhvr>
                                      <p:to>
                                        <p:strVal val="visible"/>
                                      </p:to>
                                    </p:set>
                                    <p:anim calcmode="lin" valueType="num">
                                      <p:cBhvr additive="base">
                                        <p:cTn id="26" dur="500" fill="hold"/>
                                        <p:tgtEl>
                                          <p:spTgt spid="104870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104870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1048703">
                                            <p:txEl>
                                              <p:pRg st="3" end="3"/>
                                            </p:txEl>
                                          </p:spTgt>
                                        </p:tgtEl>
                                        <p:attrNameLst>
                                          <p:attrName>style.visibility</p:attrName>
                                        </p:attrNameLst>
                                      </p:cBhvr>
                                      <p:to>
                                        <p:strVal val="visible"/>
                                      </p:to>
                                    </p:set>
                                    <p:anim calcmode="lin" valueType="num">
                                      <p:cBhvr additive="base">
                                        <p:cTn id="32" dur="500" fill="hold"/>
                                        <p:tgtEl>
                                          <p:spTgt spid="1048703">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104870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1048703">
                                            <p:txEl>
                                              <p:pRg st="4" end="4"/>
                                            </p:txEl>
                                          </p:spTgt>
                                        </p:tgtEl>
                                        <p:attrNameLst>
                                          <p:attrName>style.visibility</p:attrName>
                                        </p:attrNameLst>
                                      </p:cBhvr>
                                      <p:to>
                                        <p:strVal val="visible"/>
                                      </p:to>
                                    </p:set>
                                    <p:anim calcmode="lin" valueType="num">
                                      <p:cBhvr additive="base">
                                        <p:cTn id="38" dur="500" fill="hold"/>
                                        <p:tgtEl>
                                          <p:spTgt spid="1048703">
                                            <p:txEl>
                                              <p:pRg st="4" end="4"/>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104870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1048703">
                                            <p:txEl>
                                              <p:pRg st="5" end="5"/>
                                            </p:txEl>
                                          </p:spTgt>
                                        </p:tgtEl>
                                        <p:attrNameLst>
                                          <p:attrName>style.visibility</p:attrName>
                                        </p:attrNameLst>
                                      </p:cBhvr>
                                      <p:to>
                                        <p:strVal val="visible"/>
                                      </p:to>
                                    </p:set>
                                    <p:anim calcmode="lin" valueType="num">
                                      <p:cBhvr additive="base">
                                        <p:cTn id="44" dur="500" fill="hold"/>
                                        <p:tgtEl>
                                          <p:spTgt spid="1048703">
                                            <p:txEl>
                                              <p:pRg st="5" end="5"/>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104870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02" grpId="0"/>
      <p:bldP spid="104870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4" name="Title 1"/>
          <p:cNvSpPr>
            <a:spLocks noGrp="1"/>
          </p:cNvSpPr>
          <p:nvPr>
            <p:ph type="title"/>
          </p:nvPr>
        </p:nvSpPr>
        <p:spPr/>
        <p:txBody>
          <a:bodyPr/>
          <a:lstStyle/>
          <a:p>
            <a:pPr algn="ctr"/>
            <a:r>
              <a:rPr lang="en-US" dirty="0"/>
              <a:t>CONCLUSION</a:t>
            </a:r>
            <a:endParaRPr lang="en-IN" dirty="0"/>
          </a:p>
        </p:txBody>
      </p:sp>
      <p:sp>
        <p:nvSpPr>
          <p:cNvPr id="1048715" name="Content Placeholder 2"/>
          <p:cNvSpPr>
            <a:spLocks noGrp="1"/>
          </p:cNvSpPr>
          <p:nvPr>
            <p:ph idx="1"/>
          </p:nvPr>
        </p:nvSpPr>
        <p:spPr>
          <a:xfrm>
            <a:off x="1024127" y="1818640"/>
            <a:ext cx="9720073" cy="4023360"/>
          </a:xfrm>
        </p:spPr>
        <p:txBody>
          <a:bodyPr>
            <a:noAutofit/>
          </a:bodyPr>
          <a:lstStyle/>
          <a:p>
            <a:r>
              <a:rPr lang="en-US" sz="3600" dirty="0"/>
              <a:t>For the improvement of living standard in day to day life we require electricity. This electricity is obtained from the primary sources like coal, gases, etc. but this source is going to be reduced due to increasing population. So this project helps to overcome this problem. This project represents the new technology to generate the electricity from speed breaker. This project not only provide alternative but also provide economy to the country</a:t>
            </a:r>
            <a:endParaRPr lang="en-IN" sz="3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048714"/>
                                        </p:tgtEl>
                                        <p:attrNameLst>
                                          <p:attrName>style.visibility</p:attrName>
                                        </p:attrNameLst>
                                      </p:cBhvr>
                                      <p:to>
                                        <p:strVal val="visible"/>
                                      </p:to>
                                    </p:set>
                                    <p:animEffect transition="in" filter="circle(in)">
                                      <p:cBhvr>
                                        <p:cTn id="7" dur="2000"/>
                                        <p:tgtEl>
                                          <p:spTgt spid="1048714"/>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1048715">
                                            <p:txEl>
                                              <p:pRg st="0" end="0"/>
                                            </p:txEl>
                                          </p:spTgt>
                                        </p:tgtEl>
                                        <p:attrNameLst>
                                          <p:attrName>style.visibility</p:attrName>
                                        </p:attrNameLst>
                                      </p:cBhvr>
                                      <p:to>
                                        <p:strVal val="visible"/>
                                      </p:to>
                                    </p:set>
                                    <p:animEffect transition="in" filter="wheel(1)">
                                      <p:cBhvr>
                                        <p:cTn id="12" dur="2000"/>
                                        <p:tgtEl>
                                          <p:spTgt spid="10487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52" name="Content Placeholder 2"/>
          <p:cNvSpPr>
            <a:spLocks noGrp="1"/>
          </p:cNvSpPr>
          <p:nvPr>
            <p:ph idx="1"/>
          </p:nvPr>
        </p:nvSpPr>
        <p:spPr/>
        <p:txBody>
          <a:bodyPr>
            <a:normAutofit/>
          </a:bodyPr>
          <a:lstStyle/>
          <a:p>
            <a:r>
              <a:rPr lang="en-US" sz="9600" b="1" u="sng" dirty="0"/>
              <a:t>THANK YOU</a:t>
            </a:r>
            <a:endParaRPr lang="en-IN" sz="9600" b="1" u="sng"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48752">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5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6" name="Title 1"/>
          <p:cNvSpPr>
            <a:spLocks noGrp="1"/>
          </p:cNvSpPr>
          <p:nvPr>
            <p:ph type="title"/>
          </p:nvPr>
        </p:nvSpPr>
        <p:spPr>
          <a:xfrm>
            <a:off x="985871" y="980389"/>
            <a:ext cx="9986929" cy="1507067"/>
          </a:xfrm>
        </p:spPr>
        <p:txBody>
          <a:bodyPr>
            <a:noAutofit/>
          </a:bodyPr>
          <a:lstStyle/>
          <a:p>
            <a:pPr algn="ctr"/>
            <a:r>
              <a:rPr lang="en-US" sz="5400" dirty="0"/>
              <a:t>Power generation from speed breakers</a:t>
            </a:r>
            <a:br>
              <a:rPr lang="en-US" sz="5400" dirty="0"/>
            </a:br>
            <a:endParaRPr lang="en-IN" sz="5400" dirty="0"/>
          </a:p>
        </p:txBody>
      </p:sp>
      <p:pic>
        <p:nvPicPr>
          <p:cNvPr id="2097152" name="Content Placeholder 4"/>
          <p:cNvPicPr>
            <a:picLocks noGrp="1" noChangeAspect="1"/>
          </p:cNvPicPr>
          <p:nvPr>
            <p:ph idx="1"/>
          </p:nvPr>
        </p:nvPicPr>
        <p:blipFill>
          <a:blip r:embed="rId2"/>
          <a:stretch>
            <a:fillRect/>
          </a:stretch>
        </p:blipFill>
        <p:spPr>
          <a:xfrm>
            <a:off x="918346" y="2849562"/>
            <a:ext cx="5359907" cy="3202446"/>
          </a:xfrm>
        </p:spPr>
      </p:pic>
      <p:sp>
        <p:nvSpPr>
          <p:cNvPr id="1048587" name="Rectangle 2"/>
          <p:cNvSpPr/>
          <p:nvPr/>
        </p:nvSpPr>
        <p:spPr>
          <a:xfrm>
            <a:off x="7955421" y="3572759"/>
            <a:ext cx="3733817" cy="26960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TEAM MENTOR(GUIDANCE BY):-AKASH SIR</a:t>
            </a:r>
            <a:endParaRPr lang="zh-CN" altLang="en-US"/>
          </a:p>
          <a:p>
            <a:pPr algn="ctr"/>
            <a:r>
              <a:rPr lang="en-US" altLang="en-US" b="1" dirty="0"/>
              <a:t>Team leader : - Khushi Choudhary </a:t>
            </a:r>
            <a:endParaRPr lang="zh-CN" altLang="en-US"/>
          </a:p>
          <a:p>
            <a:pPr algn="ctr"/>
            <a:endParaRPr lang="zh-CN" altLang="en-US"/>
          </a:p>
          <a:p>
            <a:pPr algn="ctr"/>
            <a:r>
              <a:rPr lang="en-US" b="1" dirty="0"/>
              <a:t>OTHER MEMBERS :-                                </a:t>
            </a:r>
            <a:endParaRPr lang="zh-CN" altLang="en-US"/>
          </a:p>
          <a:p>
            <a:r>
              <a:rPr lang="en-US" b="1" dirty="0"/>
              <a:t>                Kamlendra singh naruka</a:t>
            </a:r>
            <a:endParaRPr lang="en-IN" b="1" dirty="0"/>
          </a:p>
          <a:p>
            <a:r>
              <a:rPr lang="en-US" b="1" dirty="0"/>
              <a:t>                Harshit yadav</a:t>
            </a:r>
            <a:endParaRPr lang="en-IN" b="1" dirty="0"/>
          </a:p>
          <a:p>
            <a:r>
              <a:rPr lang="en-US" b="1" dirty="0"/>
              <a:t>               Akshay yadav</a:t>
            </a:r>
            <a:endParaRPr lang="en-IN"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48586"/>
                                        </p:tgtEl>
                                        <p:attrNameLst>
                                          <p:attrName>style.visibility</p:attrName>
                                        </p:attrNameLst>
                                      </p:cBhvr>
                                      <p:to>
                                        <p:strVal val="visible"/>
                                      </p:to>
                                    </p:set>
                                    <p:anim calcmode="lin" valueType="num">
                                      <p:cBhvr additive="base">
                                        <p:cTn id="7" dur="500" fill="hold"/>
                                        <p:tgtEl>
                                          <p:spTgt spid="1048586"/>
                                        </p:tgtEl>
                                        <p:attrNameLst>
                                          <p:attrName>ppt_x</p:attrName>
                                        </p:attrNameLst>
                                      </p:cBhvr>
                                      <p:tavLst>
                                        <p:tav tm="0">
                                          <p:val>
                                            <p:strVal val="#ppt_x"/>
                                          </p:val>
                                        </p:tav>
                                        <p:tav tm="100000">
                                          <p:val>
                                            <p:strVal val="#ppt_x"/>
                                          </p:val>
                                        </p:tav>
                                      </p:tavLst>
                                    </p:anim>
                                    <p:anim calcmode="lin" valueType="num">
                                      <p:cBhvr additive="base">
                                        <p:cTn id="8" dur="500" fill="hold"/>
                                        <p:tgtEl>
                                          <p:spTgt spid="104858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2097152"/>
                                        </p:tgtEl>
                                        <p:attrNameLst>
                                          <p:attrName>style.visibility</p:attrName>
                                        </p:attrNameLst>
                                      </p:cBhvr>
                                      <p:to>
                                        <p:strVal val="visible"/>
                                      </p:to>
                                    </p:set>
                                    <p:animEffect transition="in" filter="fade">
                                      <p:cBhvr>
                                        <p:cTn id="13" dur="1000"/>
                                        <p:tgtEl>
                                          <p:spTgt spid="2097152"/>
                                        </p:tgtEl>
                                      </p:cBhvr>
                                    </p:animEffect>
                                    <p:anim calcmode="lin" valueType="num">
                                      <p:cBhvr>
                                        <p:cTn id="14" dur="1000" fill="hold"/>
                                        <p:tgtEl>
                                          <p:spTgt spid="2097152"/>
                                        </p:tgtEl>
                                        <p:attrNameLst>
                                          <p:attrName>ppt_x</p:attrName>
                                        </p:attrNameLst>
                                      </p:cBhvr>
                                      <p:tavLst>
                                        <p:tav tm="0">
                                          <p:val>
                                            <p:strVal val="#ppt_x"/>
                                          </p:val>
                                        </p:tav>
                                        <p:tav tm="100000">
                                          <p:val>
                                            <p:strVal val="#ppt_x"/>
                                          </p:val>
                                        </p:tav>
                                      </p:tavLst>
                                    </p:anim>
                                    <p:anim calcmode="lin" valueType="num">
                                      <p:cBhvr>
                                        <p:cTn id="15" dur="1000" fill="hold"/>
                                        <p:tgtEl>
                                          <p:spTgt spid="2097152"/>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048587"/>
                                        </p:tgtEl>
                                        <p:attrNameLst>
                                          <p:attrName>style.visibility</p:attrName>
                                        </p:attrNameLst>
                                      </p:cBhvr>
                                      <p:to>
                                        <p:strVal val="visible"/>
                                      </p:to>
                                    </p:set>
                                    <p:anim calcmode="lin" valueType="num">
                                      <p:cBhvr additive="base">
                                        <p:cTn id="20" dur="500" fill="hold"/>
                                        <p:tgtEl>
                                          <p:spTgt spid="1048587"/>
                                        </p:tgtEl>
                                        <p:attrNameLst>
                                          <p:attrName>ppt_x</p:attrName>
                                        </p:attrNameLst>
                                      </p:cBhvr>
                                      <p:tavLst>
                                        <p:tav tm="0">
                                          <p:val>
                                            <p:strVal val="#ppt_x"/>
                                          </p:val>
                                        </p:tav>
                                        <p:tav tm="100000">
                                          <p:val>
                                            <p:strVal val="#ppt_x"/>
                                          </p:val>
                                        </p:tav>
                                      </p:tavLst>
                                    </p:anim>
                                    <p:anim calcmode="lin" valueType="num">
                                      <p:cBhvr additive="base">
                                        <p:cTn id="21" dur="500" fill="hold"/>
                                        <p:tgtEl>
                                          <p:spTgt spid="104858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86" grpId="0"/>
      <p:bldP spid="104858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8" name="Title 1"/>
          <p:cNvSpPr>
            <a:spLocks noGrp="1"/>
          </p:cNvSpPr>
          <p:nvPr>
            <p:ph type="title"/>
          </p:nvPr>
        </p:nvSpPr>
        <p:spPr/>
        <p:txBody>
          <a:bodyPr/>
          <a:lstStyle/>
          <a:p>
            <a:pPr algn="ctr"/>
            <a:r>
              <a:rPr lang="en-US" dirty="0"/>
              <a:t>INTRODUCTION</a:t>
            </a:r>
            <a:endParaRPr lang="en-IN" dirty="0"/>
          </a:p>
        </p:txBody>
      </p:sp>
      <p:sp>
        <p:nvSpPr>
          <p:cNvPr id="1048609" name="Content Placeholder 2"/>
          <p:cNvSpPr>
            <a:spLocks noGrp="1"/>
          </p:cNvSpPr>
          <p:nvPr>
            <p:ph idx="1"/>
          </p:nvPr>
        </p:nvSpPr>
        <p:spPr/>
        <p:txBody>
          <a:bodyPr/>
          <a:lstStyle/>
          <a:p>
            <a:r>
              <a:rPr lang="en-US" dirty="0"/>
              <a:t>Speed breaker is used for the break the speed of vehicle but in this project we use this in another way. In this traditional speed breaker is replaced by the roller </a:t>
            </a:r>
            <a:r>
              <a:rPr lang="en-US" dirty="0" err="1"/>
              <a:t>mechanism.The</a:t>
            </a:r>
            <a:r>
              <a:rPr lang="en-US" dirty="0"/>
              <a:t> concept of the rotating speed breaker is nothing but the one small step to reduce the use of conventional source of energy. In this we use roller which is connected to the gears through bearing using shaft. The bearing is used for increase speed and shaft connected to roller used for balance. The couple gears are used. One gear is connected to the shaft and another small gear is connected to the shaft of generator. Electricity is produced as speed breaker is rotate through gear.</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48608"/>
                                        </p:tgtEl>
                                        <p:attrNameLst>
                                          <p:attrName>style.visibility</p:attrName>
                                        </p:attrNameLst>
                                      </p:cBhvr>
                                      <p:to>
                                        <p:strVal val="visible"/>
                                      </p:to>
                                    </p:set>
                                    <p:anim calcmode="lin" valueType="num">
                                      <p:cBhvr additive="base">
                                        <p:cTn id="7" dur="500" fill="hold"/>
                                        <p:tgtEl>
                                          <p:spTgt spid="1048608"/>
                                        </p:tgtEl>
                                        <p:attrNameLst>
                                          <p:attrName>ppt_x</p:attrName>
                                        </p:attrNameLst>
                                      </p:cBhvr>
                                      <p:tavLst>
                                        <p:tav tm="0">
                                          <p:val>
                                            <p:strVal val="#ppt_x"/>
                                          </p:val>
                                        </p:tav>
                                        <p:tav tm="100000">
                                          <p:val>
                                            <p:strVal val="#ppt_x"/>
                                          </p:val>
                                        </p:tav>
                                      </p:tavLst>
                                    </p:anim>
                                    <p:anim calcmode="lin" valueType="num">
                                      <p:cBhvr additive="base">
                                        <p:cTn id="8" dur="500" fill="hold"/>
                                        <p:tgtEl>
                                          <p:spTgt spid="104860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1048609">
                                            <p:txEl>
                                              <p:pRg st="0" end="0"/>
                                            </p:txEl>
                                          </p:spTgt>
                                        </p:tgtEl>
                                        <p:attrNameLst>
                                          <p:attrName>style.visibility</p:attrName>
                                        </p:attrNameLst>
                                      </p:cBhvr>
                                      <p:to>
                                        <p:strVal val="visible"/>
                                      </p:to>
                                    </p:set>
                                    <p:animEffect transition="in" filter="wipe(down)">
                                      <p:cBhvr>
                                        <p:cTn id="13" dur="580">
                                          <p:stCondLst>
                                            <p:cond delay="0"/>
                                          </p:stCondLst>
                                        </p:cTn>
                                        <p:tgtEl>
                                          <p:spTgt spid="1048609">
                                            <p:txEl>
                                              <p:pRg st="0" end="0"/>
                                            </p:txEl>
                                          </p:spTgt>
                                        </p:tgtEl>
                                      </p:cBhvr>
                                    </p:animEffect>
                                    <p:anim calcmode="lin" valueType="num">
                                      <p:cBhvr>
                                        <p:cTn id="14" dur="1822" tmFilter="0,0; 0.14,0.36; 0.43,0.73; 0.71,0.91; 1.0,1.0">
                                          <p:stCondLst>
                                            <p:cond delay="0"/>
                                          </p:stCondLst>
                                        </p:cTn>
                                        <p:tgtEl>
                                          <p:spTgt spid="1048609">
                                            <p:txEl>
                                              <p:pRg st="0" end="0"/>
                                            </p:txEl>
                                          </p:spTgt>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1048609">
                                            <p:txEl>
                                              <p:pRg st="0" end="0"/>
                                            </p:txEl>
                                          </p:spTgt>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1048609">
                                            <p:txEl>
                                              <p:pRg st="0" end="0"/>
                                            </p:txEl>
                                          </p:spTgt>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1048609">
                                            <p:txEl>
                                              <p:pRg st="0" end="0"/>
                                            </p:txEl>
                                          </p:spTgt>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1048609">
                                            <p:txEl>
                                              <p:pRg st="0" end="0"/>
                                            </p:txEl>
                                          </p:spTgt>
                                        </p:tgtEl>
                                        <p:attrNameLst>
                                          <p:attrName>ppt_y</p:attrName>
                                        </p:attrNameLst>
                                      </p:cBhvr>
                                      <p:tavLst>
                                        <p:tav tm="0" fmla="#ppt_y-sin(pi*$)/81">
                                          <p:val>
                                            <p:fltVal val="0"/>
                                          </p:val>
                                        </p:tav>
                                        <p:tav tm="100000">
                                          <p:val>
                                            <p:fltVal val="1"/>
                                          </p:val>
                                        </p:tav>
                                      </p:tavLst>
                                    </p:anim>
                                    <p:animScale>
                                      <p:cBhvr>
                                        <p:cTn id="19" dur="26">
                                          <p:stCondLst>
                                            <p:cond delay="650"/>
                                          </p:stCondLst>
                                        </p:cTn>
                                        <p:tgtEl>
                                          <p:spTgt spid="1048609">
                                            <p:txEl>
                                              <p:pRg st="0" end="0"/>
                                            </p:txEl>
                                          </p:spTgt>
                                        </p:tgtEl>
                                      </p:cBhvr>
                                      <p:to x="100000" y="60000"/>
                                    </p:animScale>
                                    <p:animScale>
                                      <p:cBhvr>
                                        <p:cTn id="20" dur="166" decel="50000">
                                          <p:stCondLst>
                                            <p:cond delay="676"/>
                                          </p:stCondLst>
                                        </p:cTn>
                                        <p:tgtEl>
                                          <p:spTgt spid="1048609">
                                            <p:txEl>
                                              <p:pRg st="0" end="0"/>
                                            </p:txEl>
                                          </p:spTgt>
                                        </p:tgtEl>
                                      </p:cBhvr>
                                      <p:to x="100000" y="100000"/>
                                    </p:animScale>
                                    <p:animScale>
                                      <p:cBhvr>
                                        <p:cTn id="21" dur="26">
                                          <p:stCondLst>
                                            <p:cond delay="1312"/>
                                          </p:stCondLst>
                                        </p:cTn>
                                        <p:tgtEl>
                                          <p:spTgt spid="1048609">
                                            <p:txEl>
                                              <p:pRg st="0" end="0"/>
                                            </p:txEl>
                                          </p:spTgt>
                                        </p:tgtEl>
                                      </p:cBhvr>
                                      <p:to x="100000" y="80000"/>
                                    </p:animScale>
                                    <p:animScale>
                                      <p:cBhvr>
                                        <p:cTn id="22" dur="166" decel="50000">
                                          <p:stCondLst>
                                            <p:cond delay="1338"/>
                                          </p:stCondLst>
                                        </p:cTn>
                                        <p:tgtEl>
                                          <p:spTgt spid="1048609">
                                            <p:txEl>
                                              <p:pRg st="0" end="0"/>
                                            </p:txEl>
                                          </p:spTgt>
                                        </p:tgtEl>
                                      </p:cBhvr>
                                      <p:to x="100000" y="100000"/>
                                    </p:animScale>
                                    <p:animScale>
                                      <p:cBhvr>
                                        <p:cTn id="23" dur="26">
                                          <p:stCondLst>
                                            <p:cond delay="1642"/>
                                          </p:stCondLst>
                                        </p:cTn>
                                        <p:tgtEl>
                                          <p:spTgt spid="1048609">
                                            <p:txEl>
                                              <p:pRg st="0" end="0"/>
                                            </p:txEl>
                                          </p:spTgt>
                                        </p:tgtEl>
                                      </p:cBhvr>
                                      <p:to x="100000" y="90000"/>
                                    </p:animScale>
                                    <p:animScale>
                                      <p:cBhvr>
                                        <p:cTn id="24" dur="166" decel="50000">
                                          <p:stCondLst>
                                            <p:cond delay="1668"/>
                                          </p:stCondLst>
                                        </p:cTn>
                                        <p:tgtEl>
                                          <p:spTgt spid="1048609">
                                            <p:txEl>
                                              <p:pRg st="0" end="0"/>
                                            </p:txEl>
                                          </p:spTgt>
                                        </p:tgtEl>
                                      </p:cBhvr>
                                      <p:to x="100000" y="100000"/>
                                    </p:animScale>
                                    <p:animScale>
                                      <p:cBhvr>
                                        <p:cTn id="25" dur="26">
                                          <p:stCondLst>
                                            <p:cond delay="1808"/>
                                          </p:stCondLst>
                                        </p:cTn>
                                        <p:tgtEl>
                                          <p:spTgt spid="1048609">
                                            <p:txEl>
                                              <p:pRg st="0" end="0"/>
                                            </p:txEl>
                                          </p:spTgt>
                                        </p:tgtEl>
                                      </p:cBhvr>
                                      <p:to x="100000" y="95000"/>
                                    </p:animScale>
                                    <p:animScale>
                                      <p:cBhvr>
                                        <p:cTn id="26" dur="166" decel="50000">
                                          <p:stCondLst>
                                            <p:cond delay="1834"/>
                                          </p:stCondLst>
                                        </p:cTn>
                                        <p:tgtEl>
                                          <p:spTgt spid="1048609">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08" grpId="0"/>
      <p:bldP spid="1048609"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3" name="Title 1"/>
          <p:cNvSpPr>
            <a:spLocks noGrp="1"/>
          </p:cNvSpPr>
          <p:nvPr>
            <p:ph type="title"/>
          </p:nvPr>
        </p:nvSpPr>
        <p:spPr>
          <a:xfrm>
            <a:off x="948163" y="198136"/>
            <a:ext cx="8534400" cy="1507067"/>
          </a:xfrm>
        </p:spPr>
        <p:txBody>
          <a:bodyPr/>
          <a:lstStyle/>
          <a:p>
            <a:pPr algn="ctr"/>
            <a:r>
              <a:rPr lang="en-US" dirty="0"/>
              <a:t>EQUIPMENT REQUIRED</a:t>
            </a:r>
            <a:endParaRPr lang="en-IN" dirty="0"/>
          </a:p>
        </p:txBody>
      </p:sp>
      <p:sp>
        <p:nvSpPr>
          <p:cNvPr id="1048614" name="Content Placeholder 2"/>
          <p:cNvSpPr>
            <a:spLocks noGrp="1"/>
          </p:cNvSpPr>
          <p:nvPr>
            <p:ph idx="1"/>
          </p:nvPr>
        </p:nvSpPr>
        <p:spPr>
          <a:xfrm>
            <a:off x="948163" y="2212942"/>
            <a:ext cx="8534400" cy="3615267"/>
          </a:xfrm>
        </p:spPr>
        <p:txBody>
          <a:bodyPr>
            <a:noAutofit/>
          </a:bodyPr>
          <a:lstStyle/>
          <a:p>
            <a:r>
              <a:rPr lang="en-US" sz="1600" dirty="0">
                <a:solidFill>
                  <a:schemeClr val="bg1"/>
                </a:solidFill>
              </a:rPr>
              <a:t>A. GEARS This is positive power transmission device with definite velocity ratio. It is preferred for adjusting some linear misalignment. It should have high wear and tear, </a:t>
            </a:r>
            <a:r>
              <a:rPr lang="en-US" sz="1600" dirty="0" err="1">
                <a:solidFill>
                  <a:schemeClr val="bg1"/>
                </a:solidFill>
              </a:rPr>
              <a:t>shockabsorbing</a:t>
            </a:r>
            <a:r>
              <a:rPr lang="en-US" sz="1600" dirty="0">
                <a:solidFill>
                  <a:schemeClr val="bg1"/>
                </a:solidFill>
              </a:rPr>
              <a:t> capacity </a:t>
            </a:r>
          </a:p>
          <a:p>
            <a:r>
              <a:rPr lang="en-US" sz="1600" dirty="0">
                <a:solidFill>
                  <a:schemeClr val="bg1"/>
                </a:solidFill>
              </a:rPr>
              <a:t>B. Bearing This is a device which is used for the increasing the speed. The Shaft is placed in this device for rolling motion. They reduce the friction and transmit the motion effectively.</a:t>
            </a:r>
          </a:p>
          <a:p>
            <a:r>
              <a:rPr lang="en-US" sz="1600" dirty="0">
                <a:solidFill>
                  <a:schemeClr val="bg1"/>
                </a:solidFill>
              </a:rPr>
              <a:t> C. Motor It is a device, which converts mechanical energy into electrical energy. The generator uses rotating coils of wire and magnetic fields to convert mechanical rotation into a pulsing direct electric current through “Faraday’s law of electromagnetic induction”. </a:t>
            </a:r>
          </a:p>
          <a:p>
            <a:r>
              <a:rPr lang="en-US" sz="1600" dirty="0">
                <a:solidFill>
                  <a:schemeClr val="bg1"/>
                </a:solidFill>
              </a:rPr>
              <a:t>D. Roller (speed breaker) It is the material which is used for the speed breaker. When the tires of vehicle are impact or pass over the roller then it will rotate and produce energy. The material used for the speed breaker as roller is MS</a:t>
            </a:r>
          </a:p>
          <a:p>
            <a:r>
              <a:rPr lang="en-US" sz="1600" dirty="0">
                <a:solidFill>
                  <a:schemeClr val="bg1"/>
                </a:solidFill>
              </a:rPr>
              <a:t> E. Shaft It is the material which is used to connect the roller on this shaft and to rotate the roller(speed breaker).This material is made of steel bar or MS bar. When wheel of vehicle is impact on the speed breaker the shaft connected to this roller is also rotate</a:t>
            </a:r>
            <a:endParaRPr lang="en-IN" sz="16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48613"/>
                                        </p:tgtEl>
                                        <p:attrNameLst>
                                          <p:attrName>style.visibility</p:attrName>
                                        </p:attrNameLst>
                                      </p:cBhvr>
                                      <p:to>
                                        <p:strVal val="visible"/>
                                      </p:to>
                                    </p:set>
                                    <p:animEffect transition="in" filter="fade">
                                      <p:cBhvr>
                                        <p:cTn id="7" dur="500"/>
                                        <p:tgtEl>
                                          <p:spTgt spid="104861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048614">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048614">
                                            <p:txEl>
                                              <p:pRg st="1" end="1"/>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048614">
                                            <p:txEl>
                                              <p:pRg st="2" end="2"/>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48614">
                                            <p:txEl>
                                              <p:pRg st="3" end="3"/>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4861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13" grpId="0"/>
      <p:bldP spid="104861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3" name="Title 1"/>
          <p:cNvSpPr>
            <a:spLocks noGrp="1"/>
          </p:cNvSpPr>
          <p:nvPr>
            <p:ph type="title"/>
          </p:nvPr>
        </p:nvSpPr>
        <p:spPr/>
        <p:txBody>
          <a:bodyPr/>
          <a:lstStyle/>
          <a:p>
            <a:pPr algn="ctr"/>
            <a:r>
              <a:rPr lang="en-US" dirty="0"/>
              <a:t>WORKING PRINCIPLE</a:t>
            </a:r>
            <a:endParaRPr lang="en-IN" dirty="0"/>
          </a:p>
        </p:txBody>
      </p:sp>
      <p:sp>
        <p:nvSpPr>
          <p:cNvPr id="1048634" name="Content Placeholder 2"/>
          <p:cNvSpPr>
            <a:spLocks noGrp="1"/>
          </p:cNvSpPr>
          <p:nvPr>
            <p:ph idx="1"/>
          </p:nvPr>
        </p:nvSpPr>
        <p:spPr>
          <a:xfrm>
            <a:off x="375676" y="1270000"/>
            <a:ext cx="8596668" cy="3880773"/>
          </a:xfrm>
        </p:spPr>
        <p:txBody>
          <a:bodyPr>
            <a:noAutofit/>
          </a:bodyPr>
          <a:lstStyle/>
          <a:p>
            <a:pPr algn="just"/>
            <a:r>
              <a:rPr lang="en-US" sz="1400" b="0" i="0" dirty="0">
                <a:solidFill>
                  <a:srgbClr val="000000"/>
                </a:solidFill>
                <a:effectLst/>
                <a:latin typeface="Lato" panose="020B0604020202020204" pitchFamily="34" charset="0"/>
              </a:rPr>
              <a:t>The bearing is provided in order to permit the relative motion between the shafts. In this way vertical motion is to be converted </a:t>
            </a:r>
            <a:r>
              <a:rPr lang="en-US" sz="1400" b="0" i="0" dirty="0" err="1">
                <a:solidFill>
                  <a:srgbClr val="000000"/>
                </a:solidFill>
                <a:effectLst/>
                <a:latin typeface="Lato" panose="020B0604020202020204" pitchFamily="34" charset="0"/>
              </a:rPr>
              <a:t>intorotational</a:t>
            </a:r>
            <a:r>
              <a:rPr lang="en-US" sz="1400" b="0" i="0" dirty="0">
                <a:solidFill>
                  <a:srgbClr val="000000"/>
                </a:solidFill>
                <a:effectLst/>
                <a:latin typeface="Lato" panose="020B0604020202020204" pitchFamily="34" charset="0"/>
              </a:rPr>
              <a:t> motion. The one end of the shaft will be fixed with the help bearing. The working of this speed breaker arrangement for producing electricity is very simple. The ball bearings are connected in one side of roller in this project. At one side ball bearing is used to make the linear and smooth rotation of roller. At the second side synchronous AC motor has been</a:t>
            </a:r>
            <a:r>
              <a:rPr lang="en-US" sz="1400" dirty="0">
                <a:solidFill>
                  <a:srgbClr val="000000"/>
                </a:solidFill>
                <a:latin typeface="Lato" panose="020B0604020202020204" pitchFamily="34" charset="0"/>
              </a:rPr>
              <a:t> </a:t>
            </a:r>
            <a:r>
              <a:rPr lang="en-US" sz="1400" b="0" i="0" dirty="0">
                <a:solidFill>
                  <a:srgbClr val="000000"/>
                </a:solidFill>
                <a:effectLst/>
                <a:latin typeface="Lato" panose="020B0604020202020204" pitchFamily="34" charset="0"/>
              </a:rPr>
              <a:t>connected through mechanical coupling. As the roller rotates because of vehicle motor also starts to rotate due to which electricity is being produced. . The speed breaker on a busy road will be lifted to some height from one side and fixed to the road from other side. There are a large number of automobiles running on the road. These automobiles go over a number of speed breakers present on the road. The vehicle is having a variety of weight like trucks, buses, cars, and two wheelers therefore whenever they are passing over a speed breaker a lot of energy is wasted. So when the vehicle will come on the speed breaker, electricity produced by motor which acts as a generator because it get rotated linearly with the speed breaker due to coupling of speed breaker with motor shaft.</a:t>
            </a:r>
          </a:p>
          <a:p>
            <a:pPr algn="just"/>
            <a:r>
              <a:rPr lang="en-US" sz="1400" b="0" i="0" dirty="0">
                <a:solidFill>
                  <a:srgbClr val="000000"/>
                </a:solidFill>
                <a:effectLst/>
                <a:latin typeface="Lato" panose="020B0604020202020204" pitchFamily="34" charset="0"/>
              </a:rPr>
              <a:t>This D.C. voltage is stored to the lead 12-volt battery. This arrangement is fitted in highways; the complete arrangement is kept inside the floor level except the speed brake arrangement. Here we are making speed breaker, when a vehicle crosses the speed breaker the speed breaker will rotate on the basis of weight and the speed of the vehicle. That output of stepper motor voltage is given to the application which being implemented such as street light and traffic light. The produced voltage can also be given to the battery to store the electricity. Through battery we give supply to the port of microcontroller through which traffic light operates. Then the output of the battery is used to lighten the street lamps on the road. Now during daytime we </a:t>
            </a:r>
            <a:r>
              <a:rPr lang="en-US" sz="1400" b="0" i="0" dirty="0" err="1">
                <a:solidFill>
                  <a:srgbClr val="000000"/>
                </a:solidFill>
                <a:effectLst/>
                <a:latin typeface="Lato" panose="020B0604020202020204" pitchFamily="34" charset="0"/>
              </a:rPr>
              <a:t>dont</a:t>
            </a:r>
            <a:r>
              <a:rPr lang="en-US" sz="1400" b="0" i="0" dirty="0">
                <a:solidFill>
                  <a:srgbClr val="000000"/>
                </a:solidFill>
                <a:effectLst/>
                <a:latin typeface="Lato" panose="020B0604020202020204" pitchFamily="34" charset="0"/>
              </a:rPr>
              <a:t> need electricity for lightening the street lamps so we are using a control switch which is manually operated .The control switch is connected by wire to the output of the battery. The control switch has ON/OFF mechanism which allows the current to flow when needed.</a:t>
            </a:r>
          </a:p>
          <a:p>
            <a:endParaRPr lang="en-IN" sz="1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48633"/>
                                        </p:tgtEl>
                                        <p:attrNameLst>
                                          <p:attrName>style.visibility</p:attrName>
                                        </p:attrNameLst>
                                      </p:cBhvr>
                                      <p:to>
                                        <p:strVal val="visible"/>
                                      </p:to>
                                    </p:set>
                                    <p:anim calcmode="lin" valueType="num">
                                      <p:cBhvr additive="base">
                                        <p:cTn id="7" dur="500" fill="hold"/>
                                        <p:tgtEl>
                                          <p:spTgt spid="1048633"/>
                                        </p:tgtEl>
                                        <p:attrNameLst>
                                          <p:attrName>ppt_x</p:attrName>
                                        </p:attrNameLst>
                                      </p:cBhvr>
                                      <p:tavLst>
                                        <p:tav tm="0">
                                          <p:val>
                                            <p:strVal val="#ppt_x"/>
                                          </p:val>
                                        </p:tav>
                                        <p:tav tm="100000">
                                          <p:val>
                                            <p:strVal val="#ppt_x"/>
                                          </p:val>
                                        </p:tav>
                                      </p:tavLst>
                                    </p:anim>
                                    <p:anim calcmode="lin" valueType="num">
                                      <p:cBhvr additive="base">
                                        <p:cTn id="8" dur="500" fill="hold"/>
                                        <p:tgtEl>
                                          <p:spTgt spid="104863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048634">
                                            <p:txEl>
                                              <p:pRg st="0" end="0"/>
                                            </p:txEl>
                                          </p:spTgt>
                                        </p:tgtEl>
                                        <p:attrNameLst>
                                          <p:attrName>style.visibility</p:attrName>
                                        </p:attrNameLst>
                                      </p:cBhvr>
                                      <p:to>
                                        <p:strVal val="visible"/>
                                      </p:to>
                                    </p:set>
                                    <p:animEffect transition="in" filter="fade">
                                      <p:cBhvr>
                                        <p:cTn id="13" dur="1000"/>
                                        <p:tgtEl>
                                          <p:spTgt spid="1048634">
                                            <p:txEl>
                                              <p:pRg st="0" end="0"/>
                                            </p:txEl>
                                          </p:spTgt>
                                        </p:tgtEl>
                                      </p:cBhvr>
                                    </p:animEffect>
                                    <p:anim calcmode="lin" valueType="num">
                                      <p:cBhvr>
                                        <p:cTn id="14" dur="1000" fill="hold"/>
                                        <p:tgtEl>
                                          <p:spTgt spid="1048634">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104863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048634">
                                            <p:txEl>
                                              <p:pRg st="1" end="1"/>
                                            </p:txEl>
                                          </p:spTgt>
                                        </p:tgtEl>
                                        <p:attrNameLst>
                                          <p:attrName>style.visibility</p:attrName>
                                        </p:attrNameLst>
                                      </p:cBhvr>
                                      <p:to>
                                        <p:strVal val="visible"/>
                                      </p:to>
                                    </p:set>
                                    <p:animEffect transition="in" filter="fade">
                                      <p:cBhvr>
                                        <p:cTn id="20" dur="1000"/>
                                        <p:tgtEl>
                                          <p:spTgt spid="1048634">
                                            <p:txEl>
                                              <p:pRg st="1" end="1"/>
                                            </p:txEl>
                                          </p:spTgt>
                                        </p:tgtEl>
                                      </p:cBhvr>
                                    </p:animEffect>
                                    <p:anim calcmode="lin" valueType="num">
                                      <p:cBhvr>
                                        <p:cTn id="21" dur="1000" fill="hold"/>
                                        <p:tgtEl>
                                          <p:spTgt spid="1048634">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1048634">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3" grpId="0"/>
      <p:bldP spid="104863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7" name="Title 1"/>
          <p:cNvSpPr>
            <a:spLocks noGrp="1"/>
          </p:cNvSpPr>
          <p:nvPr>
            <p:ph type="title"/>
          </p:nvPr>
        </p:nvSpPr>
        <p:spPr/>
        <p:txBody>
          <a:bodyPr/>
          <a:lstStyle/>
          <a:p>
            <a:pPr algn="ctr"/>
            <a:r>
              <a:rPr lang="en-US" dirty="0"/>
              <a:t>Sketch of roller</a:t>
            </a:r>
            <a:endParaRPr lang="en-IN" dirty="0"/>
          </a:p>
        </p:txBody>
      </p:sp>
      <p:pic>
        <p:nvPicPr>
          <p:cNvPr id="2097156" name="Content Placeholder 4"/>
          <p:cNvPicPr>
            <a:picLocks noGrp="1" noChangeAspect="1"/>
          </p:cNvPicPr>
          <p:nvPr>
            <p:ph idx="1"/>
          </p:nvPr>
        </p:nvPicPr>
        <p:blipFill>
          <a:blip r:embed="rId2"/>
          <a:stretch>
            <a:fillRect/>
          </a:stretch>
        </p:blipFill>
        <p:spPr>
          <a:xfrm>
            <a:off x="2092752" y="2336800"/>
            <a:ext cx="5497730" cy="4705265"/>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iterate type="lt">
                                    <p:tmAbs val="25"/>
                                  </p:iterate>
                                  <p:childTnLst>
                                    <p:set>
                                      <p:cBhvr override="childStyle">
                                        <p:cTn id="6" dur="indefinite"/>
                                        <p:tgtEl>
                                          <p:spTgt spid="1048647"/>
                                        </p:tgtEl>
                                        <p:attrNameLst>
                                          <p:attrName>style.fontWeight</p:attrName>
                                        </p:attrNameLst>
                                      </p:cBhvr>
                                      <p:to>
                                        <p:strVal val="bold"/>
                                      </p:to>
                                    </p:set>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nodeType="clickEffect">
                                  <p:stCondLst>
                                    <p:cond delay="0"/>
                                  </p:stCondLst>
                                  <p:childTnLst>
                                    <p:set>
                                      <p:cBhvr>
                                        <p:cTn id="10" dur="1" fill="hold">
                                          <p:stCondLst>
                                            <p:cond delay="0"/>
                                          </p:stCondLst>
                                        </p:cTn>
                                        <p:tgtEl>
                                          <p:spTgt spid="2097156"/>
                                        </p:tgtEl>
                                        <p:attrNameLst>
                                          <p:attrName>style.visibility</p:attrName>
                                        </p:attrNameLst>
                                      </p:cBhvr>
                                      <p:to>
                                        <p:strVal val="visible"/>
                                      </p:to>
                                    </p:set>
                                    <p:animEffect transition="in" filter="barn(inVertical)">
                                      <p:cBhvr>
                                        <p:cTn id="11" dur="500"/>
                                        <p:tgtEl>
                                          <p:spTgt spid="2097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7" name="Title 1"/>
          <p:cNvSpPr>
            <a:spLocks noGrp="1"/>
          </p:cNvSpPr>
          <p:nvPr>
            <p:ph type="title"/>
          </p:nvPr>
        </p:nvSpPr>
        <p:spPr/>
        <p:txBody>
          <a:bodyPr/>
          <a:lstStyle/>
          <a:p>
            <a:pPr algn="ctr"/>
            <a:r>
              <a:rPr lang="en-US" dirty="0"/>
              <a:t>ADVANTAGES</a:t>
            </a:r>
            <a:endParaRPr lang="en-IN" dirty="0"/>
          </a:p>
        </p:txBody>
      </p:sp>
      <p:sp>
        <p:nvSpPr>
          <p:cNvPr id="1048668" name="Content Placeholder 2"/>
          <p:cNvSpPr>
            <a:spLocks noGrp="1"/>
          </p:cNvSpPr>
          <p:nvPr>
            <p:ph idx="1"/>
          </p:nvPr>
        </p:nvSpPr>
        <p:spPr/>
        <p:txBody>
          <a:bodyPr/>
          <a:lstStyle/>
          <a:p>
            <a:r>
              <a:rPr lang="en-US" dirty="0"/>
              <a:t> Generation of electricity from this equipment having low cost and it will conserve the conventional sources of electricity.  Electricity produced from this method is not depending on the other factor in all the year.</a:t>
            </a:r>
          </a:p>
          <a:p>
            <a:r>
              <a:rPr lang="en-US" dirty="0"/>
              <a:t> Because of its place of installation maintenance is easy.  As there is no any fuel is used it is pollution free  There is no any effect on the traffic. </a:t>
            </a:r>
          </a:p>
          <a:p>
            <a:r>
              <a:rPr lang="en-US" dirty="0"/>
              <a:t> Power is generated from the equipment automatically so no any manpower required. </a:t>
            </a:r>
          </a:p>
          <a:p>
            <a:r>
              <a:rPr lang="en-US" dirty="0"/>
              <a:t> It is non-conventional source of energy</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1048667"/>
                                        </p:tgtEl>
                                        <p:attrNameLst>
                                          <p:attrName>style.visibility</p:attrName>
                                        </p:attrNameLst>
                                      </p:cBhvr>
                                      <p:to>
                                        <p:strVal val="visible"/>
                                      </p:to>
                                    </p:set>
                                    <p:animEffect transition="in" filter="fade">
                                      <p:cBhvr>
                                        <p:cTn id="7" dur="2000"/>
                                        <p:tgtEl>
                                          <p:spTgt spid="1048667"/>
                                        </p:tgtEl>
                                      </p:cBhvr>
                                    </p:animEffect>
                                    <p:anim calcmode="lin" valueType="num">
                                      <p:cBhvr>
                                        <p:cTn id="8" dur="2000" fill="hold"/>
                                        <p:tgtEl>
                                          <p:spTgt spid="1048667"/>
                                        </p:tgtEl>
                                        <p:attrNameLst>
                                          <p:attrName>ppt_w</p:attrName>
                                        </p:attrNameLst>
                                      </p:cBhvr>
                                      <p:tavLst>
                                        <p:tav tm="0" fmla="#ppt_w*sin(2.5*pi*$)">
                                          <p:val>
                                            <p:fltVal val="0"/>
                                          </p:val>
                                        </p:tav>
                                        <p:tav tm="100000">
                                          <p:val>
                                            <p:fltVal val="1"/>
                                          </p:val>
                                        </p:tav>
                                      </p:tavLst>
                                    </p:anim>
                                    <p:anim calcmode="lin" valueType="num">
                                      <p:cBhvr>
                                        <p:cTn id="9" dur="2000" fill="hold"/>
                                        <p:tgtEl>
                                          <p:spTgt spid="1048667"/>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048668">
                                            <p:txEl>
                                              <p:pRg st="0" end="0"/>
                                            </p:txEl>
                                          </p:spTgt>
                                        </p:tgtEl>
                                        <p:attrNameLst>
                                          <p:attrName>style.visibility</p:attrName>
                                        </p:attrNameLst>
                                      </p:cBhvr>
                                      <p:to>
                                        <p:strVal val="visible"/>
                                      </p:to>
                                    </p:set>
                                    <p:animEffect transition="in" filter="fade">
                                      <p:cBhvr>
                                        <p:cTn id="14" dur="1000"/>
                                        <p:tgtEl>
                                          <p:spTgt spid="1048668">
                                            <p:txEl>
                                              <p:pRg st="0" end="0"/>
                                            </p:txEl>
                                          </p:spTgt>
                                        </p:tgtEl>
                                      </p:cBhvr>
                                    </p:animEffect>
                                    <p:anim calcmode="lin" valueType="num">
                                      <p:cBhvr>
                                        <p:cTn id="15" dur="1000" fill="hold"/>
                                        <p:tgtEl>
                                          <p:spTgt spid="104866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04866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048668">
                                            <p:txEl>
                                              <p:pRg st="1" end="1"/>
                                            </p:txEl>
                                          </p:spTgt>
                                        </p:tgtEl>
                                        <p:attrNameLst>
                                          <p:attrName>style.visibility</p:attrName>
                                        </p:attrNameLst>
                                      </p:cBhvr>
                                      <p:to>
                                        <p:strVal val="visible"/>
                                      </p:to>
                                    </p:set>
                                    <p:animEffect transition="in" filter="fade">
                                      <p:cBhvr>
                                        <p:cTn id="21" dur="1000"/>
                                        <p:tgtEl>
                                          <p:spTgt spid="1048668">
                                            <p:txEl>
                                              <p:pRg st="1" end="1"/>
                                            </p:txEl>
                                          </p:spTgt>
                                        </p:tgtEl>
                                      </p:cBhvr>
                                    </p:animEffect>
                                    <p:anim calcmode="lin" valueType="num">
                                      <p:cBhvr>
                                        <p:cTn id="22" dur="1000" fill="hold"/>
                                        <p:tgtEl>
                                          <p:spTgt spid="1048668">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104866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048668">
                                            <p:txEl>
                                              <p:pRg st="2" end="2"/>
                                            </p:txEl>
                                          </p:spTgt>
                                        </p:tgtEl>
                                        <p:attrNameLst>
                                          <p:attrName>style.visibility</p:attrName>
                                        </p:attrNameLst>
                                      </p:cBhvr>
                                      <p:to>
                                        <p:strVal val="visible"/>
                                      </p:to>
                                    </p:set>
                                    <p:animEffect transition="in" filter="fade">
                                      <p:cBhvr>
                                        <p:cTn id="28" dur="1000"/>
                                        <p:tgtEl>
                                          <p:spTgt spid="1048668">
                                            <p:txEl>
                                              <p:pRg st="2" end="2"/>
                                            </p:txEl>
                                          </p:spTgt>
                                        </p:tgtEl>
                                      </p:cBhvr>
                                    </p:animEffect>
                                    <p:anim calcmode="lin" valueType="num">
                                      <p:cBhvr>
                                        <p:cTn id="29" dur="1000" fill="hold"/>
                                        <p:tgtEl>
                                          <p:spTgt spid="1048668">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104866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048668">
                                            <p:txEl>
                                              <p:pRg st="3" end="3"/>
                                            </p:txEl>
                                          </p:spTgt>
                                        </p:tgtEl>
                                        <p:attrNameLst>
                                          <p:attrName>style.visibility</p:attrName>
                                        </p:attrNameLst>
                                      </p:cBhvr>
                                      <p:to>
                                        <p:strVal val="visible"/>
                                      </p:to>
                                    </p:set>
                                    <p:animEffect transition="in" filter="fade">
                                      <p:cBhvr>
                                        <p:cTn id="35" dur="1000"/>
                                        <p:tgtEl>
                                          <p:spTgt spid="1048668">
                                            <p:txEl>
                                              <p:pRg st="3" end="3"/>
                                            </p:txEl>
                                          </p:spTgt>
                                        </p:tgtEl>
                                      </p:cBhvr>
                                    </p:animEffect>
                                    <p:anim calcmode="lin" valueType="num">
                                      <p:cBhvr>
                                        <p:cTn id="36" dur="1000" fill="hold"/>
                                        <p:tgtEl>
                                          <p:spTgt spid="1048668">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1048668">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67" grpId="0"/>
      <p:bldP spid="1048668"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0" name="Title 1"/>
          <p:cNvSpPr>
            <a:spLocks noGrp="1"/>
          </p:cNvSpPr>
          <p:nvPr>
            <p:ph type="title"/>
          </p:nvPr>
        </p:nvSpPr>
        <p:spPr/>
        <p:txBody>
          <a:bodyPr/>
          <a:lstStyle/>
          <a:p>
            <a:r>
              <a:rPr lang="en-US" dirty="0"/>
              <a:t>APPLICATIONS</a:t>
            </a:r>
            <a:endParaRPr lang="en-IN" dirty="0"/>
          </a:p>
        </p:txBody>
      </p:sp>
      <p:sp>
        <p:nvSpPr>
          <p:cNvPr id="1048681" name="Content Placeholder 2"/>
          <p:cNvSpPr>
            <a:spLocks noGrp="1"/>
          </p:cNvSpPr>
          <p:nvPr>
            <p:ph idx="1"/>
          </p:nvPr>
        </p:nvSpPr>
        <p:spPr/>
        <p:txBody>
          <a:bodyPr/>
          <a:lstStyle/>
          <a:p>
            <a:r>
              <a:rPr lang="en-US" dirty="0"/>
              <a:t>This project is helpful in hilly as well as in remote area where light is not reached. </a:t>
            </a:r>
          </a:p>
          <a:p>
            <a:r>
              <a:rPr lang="en-US" dirty="0"/>
              <a:t> The electricity produced from this technique is used for street lightning, for signals, and for the lightning for the check post</a:t>
            </a:r>
          </a:p>
          <a:p>
            <a:r>
              <a:rPr lang="en-US" dirty="0"/>
              <a:t> This technique of electricity production is practically applicable at the place of high density traffic region. </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48680"/>
                                        </p:tgtEl>
                                        <p:attrNameLst>
                                          <p:attrName>style.visibility</p:attrName>
                                        </p:attrNameLst>
                                      </p:cBhvr>
                                      <p:to>
                                        <p:strVal val="visible"/>
                                      </p:to>
                                    </p:set>
                                    <p:animEffect transition="in" filter="fade">
                                      <p:cBhvr>
                                        <p:cTn id="7" dur="1000"/>
                                        <p:tgtEl>
                                          <p:spTgt spid="1048680"/>
                                        </p:tgtEl>
                                      </p:cBhvr>
                                    </p:animEffect>
                                    <p:anim calcmode="lin" valueType="num">
                                      <p:cBhvr>
                                        <p:cTn id="8" dur="1000" fill="hold"/>
                                        <p:tgtEl>
                                          <p:spTgt spid="1048680"/>
                                        </p:tgtEl>
                                        <p:attrNameLst>
                                          <p:attrName>ppt_x</p:attrName>
                                        </p:attrNameLst>
                                      </p:cBhvr>
                                      <p:tavLst>
                                        <p:tav tm="0">
                                          <p:val>
                                            <p:strVal val="#ppt_x"/>
                                          </p:val>
                                        </p:tav>
                                        <p:tav tm="100000">
                                          <p:val>
                                            <p:strVal val="#ppt_x"/>
                                          </p:val>
                                        </p:tav>
                                      </p:tavLst>
                                    </p:anim>
                                    <p:anim calcmode="lin" valueType="num">
                                      <p:cBhvr>
                                        <p:cTn id="9" dur="1000" fill="hold"/>
                                        <p:tgtEl>
                                          <p:spTgt spid="104868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1048681">
                                            <p:txEl>
                                              <p:pRg st="0" end="0"/>
                                            </p:txEl>
                                          </p:spTgt>
                                        </p:tgtEl>
                                        <p:attrNameLst>
                                          <p:attrName>style.visibility</p:attrName>
                                        </p:attrNameLst>
                                      </p:cBhvr>
                                      <p:to>
                                        <p:strVal val="visible"/>
                                      </p:to>
                                    </p:set>
                                    <p:animEffect transition="in" filter="wipe(down)">
                                      <p:cBhvr>
                                        <p:cTn id="14" dur="500"/>
                                        <p:tgtEl>
                                          <p:spTgt spid="1048681">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1048681">
                                            <p:txEl>
                                              <p:pRg st="1" end="1"/>
                                            </p:txEl>
                                          </p:spTgt>
                                        </p:tgtEl>
                                        <p:attrNameLst>
                                          <p:attrName>style.visibility</p:attrName>
                                        </p:attrNameLst>
                                      </p:cBhvr>
                                      <p:to>
                                        <p:strVal val="visible"/>
                                      </p:to>
                                    </p:set>
                                    <p:animEffect transition="in" filter="wipe(down)">
                                      <p:cBhvr>
                                        <p:cTn id="19" dur="500"/>
                                        <p:tgtEl>
                                          <p:spTgt spid="1048681">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048681">
                                            <p:txEl>
                                              <p:pRg st="2" end="2"/>
                                            </p:txEl>
                                          </p:spTgt>
                                        </p:tgtEl>
                                        <p:attrNameLst>
                                          <p:attrName>style.visibility</p:attrName>
                                        </p:attrNameLst>
                                      </p:cBhvr>
                                      <p:to>
                                        <p:strVal val="visible"/>
                                      </p:to>
                                    </p:set>
                                    <p:animEffect transition="in" filter="wipe(down)">
                                      <p:cBhvr>
                                        <p:cTn id="24" dur="500"/>
                                        <p:tgtEl>
                                          <p:spTgt spid="104868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80" grpId="0"/>
      <p:bldP spid="1048681"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2" name="Title 1"/>
          <p:cNvSpPr>
            <a:spLocks noGrp="1"/>
          </p:cNvSpPr>
          <p:nvPr>
            <p:ph type="title"/>
          </p:nvPr>
        </p:nvSpPr>
        <p:spPr>
          <a:xfrm>
            <a:off x="938212" y="169332"/>
            <a:ext cx="8534400" cy="1507067"/>
          </a:xfrm>
        </p:spPr>
        <p:txBody>
          <a:bodyPr/>
          <a:lstStyle/>
          <a:p>
            <a:pPr algn="ctr"/>
            <a:r>
              <a:rPr lang="en-US" dirty="0"/>
              <a:t>FLOW DIAGRAM</a:t>
            </a:r>
            <a:endParaRPr lang="en-IN" dirty="0"/>
          </a:p>
        </p:txBody>
      </p:sp>
      <p:pic>
        <p:nvPicPr>
          <p:cNvPr id="2097164" name="Picture 2" descr="Design and construction of a double actuated mechanical speed breaker  electricity generator - ScienceDirect"/>
          <p:cNvPicPr>
            <a:picLocks noGrp="1" noChangeAspect="1" noChangeArrowheads="1"/>
          </p:cNvPicPr>
          <p:nvPr>
            <p:ph idx="1"/>
          </p:nvPr>
        </p:nvPicPr>
        <p:blipFill>
          <a:blip r:embed="rId2"/>
          <a:srcRect/>
          <a:stretch>
            <a:fillRect/>
          </a:stretch>
        </p:blipFill>
        <p:spPr bwMode="auto">
          <a:xfrm>
            <a:off x="824887" y="1859280"/>
            <a:ext cx="8287902" cy="433832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2097164"/>
                                        </p:tgtEl>
                                        <p:attrNameLst>
                                          <p:attrName>style.visibility</p:attrName>
                                        </p:attrNameLst>
                                      </p:cBhvr>
                                      <p:to>
                                        <p:strVal val="visible"/>
                                      </p:to>
                                    </p:set>
                                    <p:animEffect transition="in" filter="wipe(down)">
                                      <p:cBhvr>
                                        <p:cTn id="7" dur="580">
                                          <p:stCondLst>
                                            <p:cond delay="0"/>
                                          </p:stCondLst>
                                        </p:cTn>
                                        <p:tgtEl>
                                          <p:spTgt spid="2097164"/>
                                        </p:tgtEl>
                                      </p:cBhvr>
                                    </p:animEffect>
                                    <p:anim calcmode="lin" valueType="num">
                                      <p:cBhvr>
                                        <p:cTn id="8" dur="1822" tmFilter="0,0; 0.14,0.36; 0.43,0.73; 0.71,0.91; 1.0,1.0">
                                          <p:stCondLst>
                                            <p:cond delay="0"/>
                                          </p:stCondLst>
                                        </p:cTn>
                                        <p:tgtEl>
                                          <p:spTgt spid="209716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09716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09716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09716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097164"/>
                                        </p:tgtEl>
                                        <p:attrNameLst>
                                          <p:attrName>ppt_y</p:attrName>
                                        </p:attrNameLst>
                                      </p:cBhvr>
                                      <p:tavLst>
                                        <p:tav tm="0" fmla="#ppt_y-sin(pi*$)/81">
                                          <p:val>
                                            <p:fltVal val="0"/>
                                          </p:val>
                                        </p:tav>
                                        <p:tav tm="100000">
                                          <p:val>
                                            <p:fltVal val="1"/>
                                          </p:val>
                                        </p:tav>
                                      </p:tavLst>
                                    </p:anim>
                                    <p:animScale>
                                      <p:cBhvr>
                                        <p:cTn id="13" dur="26">
                                          <p:stCondLst>
                                            <p:cond delay="650"/>
                                          </p:stCondLst>
                                        </p:cTn>
                                        <p:tgtEl>
                                          <p:spTgt spid="2097164"/>
                                        </p:tgtEl>
                                      </p:cBhvr>
                                      <p:to x="100000" y="60000"/>
                                    </p:animScale>
                                    <p:animScale>
                                      <p:cBhvr>
                                        <p:cTn id="14" dur="166" decel="50000">
                                          <p:stCondLst>
                                            <p:cond delay="676"/>
                                          </p:stCondLst>
                                        </p:cTn>
                                        <p:tgtEl>
                                          <p:spTgt spid="2097164"/>
                                        </p:tgtEl>
                                      </p:cBhvr>
                                      <p:to x="100000" y="100000"/>
                                    </p:animScale>
                                    <p:animScale>
                                      <p:cBhvr>
                                        <p:cTn id="15" dur="26">
                                          <p:stCondLst>
                                            <p:cond delay="1312"/>
                                          </p:stCondLst>
                                        </p:cTn>
                                        <p:tgtEl>
                                          <p:spTgt spid="2097164"/>
                                        </p:tgtEl>
                                      </p:cBhvr>
                                      <p:to x="100000" y="80000"/>
                                    </p:animScale>
                                    <p:animScale>
                                      <p:cBhvr>
                                        <p:cTn id="16" dur="166" decel="50000">
                                          <p:stCondLst>
                                            <p:cond delay="1338"/>
                                          </p:stCondLst>
                                        </p:cTn>
                                        <p:tgtEl>
                                          <p:spTgt spid="2097164"/>
                                        </p:tgtEl>
                                      </p:cBhvr>
                                      <p:to x="100000" y="100000"/>
                                    </p:animScale>
                                    <p:animScale>
                                      <p:cBhvr>
                                        <p:cTn id="17" dur="26">
                                          <p:stCondLst>
                                            <p:cond delay="1642"/>
                                          </p:stCondLst>
                                        </p:cTn>
                                        <p:tgtEl>
                                          <p:spTgt spid="2097164"/>
                                        </p:tgtEl>
                                      </p:cBhvr>
                                      <p:to x="100000" y="90000"/>
                                    </p:animScale>
                                    <p:animScale>
                                      <p:cBhvr>
                                        <p:cTn id="18" dur="166" decel="50000">
                                          <p:stCondLst>
                                            <p:cond delay="1668"/>
                                          </p:stCondLst>
                                        </p:cTn>
                                        <p:tgtEl>
                                          <p:spTgt spid="2097164"/>
                                        </p:tgtEl>
                                      </p:cBhvr>
                                      <p:to x="100000" y="100000"/>
                                    </p:animScale>
                                    <p:animScale>
                                      <p:cBhvr>
                                        <p:cTn id="19" dur="26">
                                          <p:stCondLst>
                                            <p:cond delay="1808"/>
                                          </p:stCondLst>
                                        </p:cTn>
                                        <p:tgtEl>
                                          <p:spTgt spid="2097164"/>
                                        </p:tgtEl>
                                      </p:cBhvr>
                                      <p:to x="100000" y="95000"/>
                                    </p:animScale>
                                    <p:animScale>
                                      <p:cBhvr>
                                        <p:cTn id="20" dur="166" decel="50000">
                                          <p:stCondLst>
                                            <p:cond delay="1834"/>
                                          </p:stCondLst>
                                        </p:cTn>
                                        <p:tgtEl>
                                          <p:spTgt spid="209716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_rels/them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image" Target="../media/image9.jpeg"/></Relationships>
</file>

<file path=ppt/theme/_rels/theme8.xml.rels><?xml version="1.0" encoding="UTF-8" standalone="yes"?>
<Relationships xmlns="http://schemas.openxmlformats.org/package/2006/relationships"><Relationship Id="rId1" Type="http://schemas.openxmlformats.org/officeDocument/2006/relationships/image" Target="../media/image16.jpeg"/></Relationships>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theme>
</file>

<file path=ppt/theme/theme10.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fillRect/>
          </a:stretch>
        </a:blipFill>
      </a:bgFillStyleLst>
    </a:fmtScheme>
  </a:themeElements>
  <a:objectDefaults/>
  <a:extraClrSchemeLst/>
</a:theme>
</file>

<file path=ppt/theme/theme3.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theme>
</file>

<file path=ppt/theme/theme4.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theme>
</file>

<file path=ppt/theme/theme5.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fillRect/>
          </a:stretch>
        </a:blipFill>
      </a:bgFillStyleLst>
    </a:fmtScheme>
  </a:themeElements>
  <a:objectDefaults/>
  <a:extraClrSchemeLst/>
</a:theme>
</file>

<file path=ppt/theme/theme6.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fillRect/>
          </a:stretch>
        </a:blipFill>
      </a:bgFillStyleLst>
    </a:fmtScheme>
  </a:themeElements>
  <a:objectDefaults/>
  <a:extraClrSchemeLst/>
</a:theme>
</file>

<file path=ppt/theme/theme7.xml><?xml version="1.0" encoding="utf-8"?>
<a:theme xmlns:a="http://schemas.openxmlformats.org/drawingml/2006/main" name="1_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theme>
</file>

<file path=ppt/theme/theme8.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theme>
</file>

<file path=ppt/theme/theme9.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1168</Words>
  <Application>Microsoft Office PowerPoint</Application>
  <PresentationFormat>Widescreen</PresentationFormat>
  <Paragraphs>44</Paragraphs>
  <Slides>14</Slides>
  <Notes>0</Notes>
  <HiddenSlides>0</HiddenSlides>
  <MMClips>0</MMClips>
  <ScaleCrop>false</ScaleCrop>
  <HeadingPairs>
    <vt:vector size="6" baseType="variant">
      <vt:variant>
        <vt:lpstr>Fonts Used</vt:lpstr>
      </vt:variant>
      <vt:variant>
        <vt:i4>10</vt:i4>
      </vt:variant>
      <vt:variant>
        <vt:lpstr>Theme</vt:lpstr>
      </vt:variant>
      <vt:variant>
        <vt:i4>9</vt:i4>
      </vt:variant>
      <vt:variant>
        <vt:lpstr>Slide Titles</vt:lpstr>
      </vt:variant>
      <vt:variant>
        <vt:i4>14</vt:i4>
      </vt:variant>
    </vt:vector>
  </HeadingPairs>
  <TitlesOfParts>
    <vt:vector size="33" baseType="lpstr">
      <vt:lpstr>Arial</vt:lpstr>
      <vt:lpstr>Calibri</vt:lpstr>
      <vt:lpstr>Century Gothic</vt:lpstr>
      <vt:lpstr>Garamond</vt:lpstr>
      <vt:lpstr>Gill Sans MT</vt:lpstr>
      <vt:lpstr>Lato</vt:lpstr>
      <vt:lpstr>Trebuchet MS</vt:lpstr>
      <vt:lpstr>Tw Cen MT</vt:lpstr>
      <vt:lpstr>Tw Cen MT Condensed</vt:lpstr>
      <vt:lpstr>Wingdings 3</vt:lpstr>
      <vt:lpstr>Slice</vt:lpstr>
      <vt:lpstr>Ion Boardroom</vt:lpstr>
      <vt:lpstr>Facet</vt:lpstr>
      <vt:lpstr>Berlin</vt:lpstr>
      <vt:lpstr>Ion</vt:lpstr>
      <vt:lpstr>Organic</vt:lpstr>
      <vt:lpstr>1_Gallery</vt:lpstr>
      <vt:lpstr>Integral</vt:lpstr>
      <vt:lpstr>Wisp</vt:lpstr>
      <vt:lpstr>INNOVATION &amp; INCUBATION CENTRE OF EXCELLENCE  </vt:lpstr>
      <vt:lpstr>Power generation from speed breakers </vt:lpstr>
      <vt:lpstr>INTRODUCTION</vt:lpstr>
      <vt:lpstr>EQUIPMENT REQUIRED</vt:lpstr>
      <vt:lpstr>WORKING PRINCIPLE</vt:lpstr>
      <vt:lpstr>Sketch of roller</vt:lpstr>
      <vt:lpstr>ADVANTAGES</vt:lpstr>
      <vt:lpstr>APPLICATIONS</vt:lpstr>
      <vt:lpstr>FLOW DIAGRAM</vt:lpstr>
      <vt:lpstr>PowerPoint Presentation</vt:lpstr>
      <vt:lpstr>PowerPoint Presentation</vt:lpstr>
      <vt:lpstr>MATHEMATICAL CALCULATION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 generation from speed breakers</dc:title>
  <dc:creator>Keshav Meena</dc:creator>
  <cp:lastModifiedBy>Mahipal Pareek</cp:lastModifiedBy>
  <cp:revision>1</cp:revision>
  <dcterms:created xsi:type="dcterms:W3CDTF">2022-03-27T02:01:57Z</dcterms:created>
  <dcterms:modified xsi:type="dcterms:W3CDTF">2022-05-04T07:52:23Z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6b5a26b65c724dcba3bf62e91e9ae2de</vt:lpwstr>
  </property>
</Properties>
</file>